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8.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4"/>
    <p:sldMasterId id="2147483784" r:id="rId5"/>
    <p:sldMasterId id="2147483758" r:id="rId6"/>
    <p:sldMasterId id="2147483675" r:id="rId7"/>
    <p:sldMasterId id="2147483764" r:id="rId8"/>
    <p:sldMasterId id="2147483788" r:id="rId9"/>
    <p:sldMasterId id="2147483823" r:id="rId10"/>
    <p:sldMasterId id="2147483858" r:id="rId11"/>
    <p:sldMasterId id="2147483893" r:id="rId12"/>
  </p:sldMasterIdLst>
  <p:notesMasterIdLst>
    <p:notesMasterId r:id="rId49"/>
  </p:notesMasterIdLst>
  <p:sldIdLst>
    <p:sldId id="583" r:id="rId13"/>
    <p:sldId id="581" r:id="rId14"/>
    <p:sldId id="582" r:id="rId15"/>
    <p:sldId id="265" r:id="rId16"/>
    <p:sldId id="266" r:id="rId17"/>
    <p:sldId id="267" r:id="rId18"/>
    <p:sldId id="268" r:id="rId19"/>
    <p:sldId id="274" r:id="rId20"/>
    <p:sldId id="270" r:id="rId21"/>
    <p:sldId id="271" r:id="rId22"/>
    <p:sldId id="272" r:id="rId23"/>
    <p:sldId id="273" r:id="rId24"/>
    <p:sldId id="275" r:id="rId25"/>
    <p:sldId id="276" r:id="rId26"/>
    <p:sldId id="277" r:id="rId27"/>
    <p:sldId id="283" r:id="rId28"/>
    <p:sldId id="284" r:id="rId29"/>
    <p:sldId id="584" r:id="rId30"/>
    <p:sldId id="286" r:id="rId31"/>
    <p:sldId id="568" r:id="rId32"/>
    <p:sldId id="569" r:id="rId33"/>
    <p:sldId id="287" r:id="rId34"/>
    <p:sldId id="571" r:id="rId35"/>
    <p:sldId id="585" r:id="rId36"/>
    <p:sldId id="573" r:id="rId37"/>
    <p:sldId id="574" r:id="rId38"/>
    <p:sldId id="575" r:id="rId39"/>
    <p:sldId id="289" r:id="rId40"/>
    <p:sldId id="577" r:id="rId41"/>
    <p:sldId id="290" r:id="rId42"/>
    <p:sldId id="579" r:id="rId43"/>
    <p:sldId id="291" r:id="rId44"/>
    <p:sldId id="292" r:id="rId45"/>
    <p:sldId id="278" r:id="rId46"/>
    <p:sldId id="279" r:id="rId47"/>
    <p:sldId id="2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86BE03-EEEF-4604-B13C-9412A2EB60C5}">
          <p14:sldIdLst>
            <p14:sldId id="583"/>
            <p14:sldId id="581"/>
            <p14:sldId id="582"/>
          </p14:sldIdLst>
        </p14:section>
        <p14:section name="OOP Pillars" id="{8E0CE9D6-7499-4C8B-9E27-3D0D6A767D82}">
          <p14:sldIdLst>
            <p14:sldId id="265"/>
            <p14:sldId id="266"/>
            <p14:sldId id="267"/>
            <p14:sldId id="268"/>
            <p14:sldId id="274"/>
          </p14:sldIdLst>
        </p14:section>
        <p14:section name="Inheritance" id="{FFA0EC91-BB95-4177-B75A-E8DA74A6ACB6}">
          <p14:sldIdLst>
            <p14:sldId id="270"/>
            <p14:sldId id="271"/>
            <p14:sldId id="272"/>
            <p14:sldId id="273"/>
            <p14:sldId id="275"/>
            <p14:sldId id="276"/>
            <p14:sldId id="277"/>
            <p14:sldId id="283"/>
          </p14:sldIdLst>
        </p14:section>
        <p14:section name="SOLID" id="{CEA45B51-8E29-497A-B695-B86B3AA2B529}">
          <p14:sldIdLst>
            <p14:sldId id="284"/>
            <p14:sldId id="584"/>
            <p14:sldId id="286"/>
            <p14:sldId id="568"/>
            <p14:sldId id="569"/>
            <p14:sldId id="287"/>
            <p14:sldId id="571"/>
            <p14:sldId id="585"/>
            <p14:sldId id="573"/>
            <p14:sldId id="574"/>
            <p14:sldId id="575"/>
            <p14:sldId id="289"/>
            <p14:sldId id="577"/>
            <p14:sldId id="290"/>
            <p14:sldId id="579"/>
            <p14:sldId id="291"/>
            <p14:sldId id="292"/>
          </p14:sldIdLst>
        </p14:section>
        <p14:section name="OLD" id="{8EE0E77D-1178-4CB0-ACF2-6B2CBE4C8B2E}">
          <p14:sldIdLst>
            <p14:sldId id="278"/>
            <p14:sldId id="279"/>
            <p14:sldId id="293"/>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570"/>
    <a:srgbClr val="996633"/>
    <a:srgbClr val="FF920D"/>
    <a:srgbClr val="FFA110"/>
    <a:srgbClr val="FF990E"/>
    <a:srgbClr val="FF850A"/>
    <a:srgbClr val="FF910D"/>
    <a:srgbClr val="FFA410"/>
    <a:srgbClr val="C820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47F85-284A-42C9-955F-C86E4F101BF3}" v="381" dt="2023-05-10T14:44:21.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3609" autoAdjust="0"/>
  </p:normalViewPr>
  <p:slideViewPr>
    <p:cSldViewPr snapToGrid="0" snapToObjects="1">
      <p:cViewPr varScale="1">
        <p:scale>
          <a:sx n="117" d="100"/>
          <a:sy n="117" d="100"/>
        </p:scale>
        <p:origin x="1284" y="102"/>
      </p:cViewPr>
      <p:guideLst>
        <p:guide orient="horz" pos="2183"/>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Elysee" userId="1b4a9580-843a-4e79-9e6e-0d83a5c44f8d" providerId="ADAL" clId="{9E241799-36A6-4E5B-A09D-EBB25A78F926}"/>
    <pc:docChg chg="delSld modSld modSection">
      <pc:chgData name="Jonas Elysee" userId="1b4a9580-843a-4e79-9e6e-0d83a5c44f8d" providerId="ADAL" clId="{9E241799-36A6-4E5B-A09D-EBB25A78F926}" dt="2023-02-22T14:12:27.662" v="2" actId="47"/>
      <pc:docMkLst>
        <pc:docMk/>
      </pc:docMkLst>
      <pc:sldChg chg="modSp del mod">
        <pc:chgData name="Jonas Elysee" userId="1b4a9580-843a-4e79-9e6e-0d83a5c44f8d" providerId="ADAL" clId="{9E241799-36A6-4E5B-A09D-EBB25A78F926}" dt="2023-02-22T14:12:27.662" v="2" actId="47"/>
        <pc:sldMkLst>
          <pc:docMk/>
          <pc:sldMk cId="1213351221" sldId="259"/>
        </pc:sldMkLst>
        <pc:spChg chg="mod">
          <ac:chgData name="Jonas Elysee" userId="1b4a9580-843a-4e79-9e6e-0d83a5c44f8d" providerId="ADAL" clId="{9E241799-36A6-4E5B-A09D-EBB25A78F926}" dt="2023-02-22T14:11:03.572" v="1" actId="20577"/>
          <ac:spMkLst>
            <pc:docMk/>
            <pc:sldMk cId="1213351221" sldId="259"/>
            <ac:spMk id="7" creationId="{00000000-0000-0000-0000-000000000000}"/>
          </ac:spMkLst>
        </pc:spChg>
      </pc:sldChg>
    </pc:docChg>
  </pc:docChgLst>
  <pc:docChgLst>
    <pc:chgData name="Thibault Falise" userId="aa44064b-759a-4791-b89e-7c2290c350bc" providerId="ADAL" clId="{7E69718A-A063-45A4-9D35-0BDC513A5668}"/>
    <pc:docChg chg="modSld">
      <pc:chgData name="Thibault Falise" userId="aa44064b-759a-4791-b89e-7c2290c350bc" providerId="ADAL" clId="{7E69718A-A063-45A4-9D35-0BDC513A5668}" dt="2020-03-11T22:02:27.913" v="2"/>
      <pc:docMkLst>
        <pc:docMk/>
      </pc:docMkLst>
      <pc:sldChg chg="modTransition">
        <pc:chgData name="Thibault Falise" userId="aa44064b-759a-4791-b89e-7c2290c350bc" providerId="ADAL" clId="{7E69718A-A063-45A4-9D35-0BDC513A5668}" dt="2020-03-11T22:02:27.913" v="2"/>
        <pc:sldMkLst>
          <pc:docMk/>
          <pc:sldMk cId="1457372988" sldId="292"/>
        </pc:sldMkLst>
      </pc:sldChg>
      <pc:sldChg chg="modTransition">
        <pc:chgData name="Thibault Falise" userId="aa44064b-759a-4791-b89e-7c2290c350bc" providerId="ADAL" clId="{7E69718A-A063-45A4-9D35-0BDC513A5668}" dt="2020-03-11T21:51:35.097" v="1"/>
        <pc:sldMkLst>
          <pc:docMk/>
          <pc:sldMk cId="1514570628" sldId="293"/>
        </pc:sldMkLst>
      </pc:sldChg>
    </pc:docChg>
  </pc:docChgLst>
  <pc:docChgLst>
    <pc:chgData name="Guillaume Lesur" userId="cdb45b52-b811-4338-85f2-a66c25d43418" providerId="ADAL" clId="{C3A47F85-284A-42C9-955F-C86E4F101BF3}"/>
    <pc:docChg chg="undo redo custSel addSld delSld modSld modMainMaster modSection">
      <pc:chgData name="Guillaume Lesur" userId="cdb45b52-b811-4338-85f2-a66c25d43418" providerId="ADAL" clId="{C3A47F85-284A-42C9-955F-C86E4F101BF3}" dt="2023-05-10T14:46:00.363" v="3211" actId="1035"/>
      <pc:docMkLst>
        <pc:docMk/>
      </pc:docMkLst>
      <pc:sldChg chg="del">
        <pc:chgData name="Guillaume Lesur" userId="cdb45b52-b811-4338-85f2-a66c25d43418" providerId="ADAL" clId="{C3A47F85-284A-42C9-955F-C86E4F101BF3}" dt="2023-05-09T13:48:16.798" v="403" actId="47"/>
        <pc:sldMkLst>
          <pc:docMk/>
          <pc:sldMk cId="1072752447" sldId="256"/>
        </pc:sldMkLst>
      </pc:sldChg>
      <pc:sldChg chg="del">
        <pc:chgData name="Guillaume Lesur" userId="cdb45b52-b811-4338-85f2-a66c25d43418" providerId="ADAL" clId="{C3A47F85-284A-42C9-955F-C86E4F101BF3}" dt="2023-05-09T13:48:18.800" v="404" actId="47"/>
        <pc:sldMkLst>
          <pc:docMk/>
          <pc:sldMk cId="3309903501" sldId="258"/>
        </pc:sldMkLst>
      </pc:sldChg>
      <pc:sldChg chg="addSp delSp modSp mod modClrScheme chgLayout">
        <pc:chgData name="Guillaume Lesur" userId="cdb45b52-b811-4338-85f2-a66c25d43418" providerId="ADAL" clId="{C3A47F85-284A-42C9-955F-C86E4F101BF3}" dt="2023-05-09T14:05:58.473" v="424" actId="478"/>
        <pc:sldMkLst>
          <pc:docMk/>
          <pc:sldMk cId="640545555" sldId="265"/>
        </pc:sldMkLst>
        <pc:spChg chg="mod ord">
          <ac:chgData name="Guillaume Lesur" userId="cdb45b52-b811-4338-85f2-a66c25d43418" providerId="ADAL" clId="{C3A47F85-284A-42C9-955F-C86E4F101BF3}" dt="2023-05-09T13:50:25.824" v="405" actId="700"/>
          <ac:spMkLst>
            <pc:docMk/>
            <pc:sldMk cId="640545555" sldId="265"/>
            <ac:spMk id="2" creationId="{00000000-0000-0000-0000-000000000000}"/>
          </ac:spMkLst>
        </pc:spChg>
        <pc:spChg chg="add del mod ord">
          <ac:chgData name="Guillaume Lesur" userId="cdb45b52-b811-4338-85f2-a66c25d43418" providerId="ADAL" clId="{C3A47F85-284A-42C9-955F-C86E4F101BF3}" dt="2023-05-09T14:05:58.473" v="424" actId="478"/>
          <ac:spMkLst>
            <pc:docMk/>
            <pc:sldMk cId="640545555" sldId="265"/>
            <ac:spMk id="3" creationId="{7231C643-E657-9416-AFC4-00FE4D1F1C30}"/>
          </ac:spMkLst>
        </pc:spChg>
        <pc:spChg chg="mod ord">
          <ac:chgData name="Guillaume Lesur" userId="cdb45b52-b811-4338-85f2-a66c25d43418" providerId="ADAL" clId="{C3A47F85-284A-42C9-955F-C86E4F101BF3}" dt="2023-05-09T13:50:25.824" v="405" actId="700"/>
          <ac:spMkLst>
            <pc:docMk/>
            <pc:sldMk cId="640545555" sldId="265"/>
            <ac:spMk id="4" creationId="{00000000-0000-0000-0000-000000000000}"/>
          </ac:spMkLst>
        </pc:spChg>
        <pc:graphicFrameChg chg="mod ord">
          <ac:chgData name="Guillaume Lesur" userId="cdb45b52-b811-4338-85f2-a66c25d43418" providerId="ADAL" clId="{C3A47F85-284A-42C9-955F-C86E4F101BF3}" dt="2023-05-09T13:50:25.824" v="405" actId="700"/>
          <ac:graphicFrameMkLst>
            <pc:docMk/>
            <pc:sldMk cId="640545555" sldId="265"/>
            <ac:graphicFrameMk id="5" creationId="{00000000-0000-0000-0000-000000000000}"/>
          </ac:graphicFrameMkLst>
        </pc:graphicFrameChg>
      </pc:sldChg>
      <pc:sldChg chg="addSp delSp modSp mod modClrScheme chgLayout modNotesTx">
        <pc:chgData name="Guillaume Lesur" userId="cdb45b52-b811-4338-85f2-a66c25d43418" providerId="ADAL" clId="{C3A47F85-284A-42C9-955F-C86E4F101BF3}" dt="2023-05-10T10:12:04.399" v="1023" actId="1076"/>
        <pc:sldMkLst>
          <pc:docMk/>
          <pc:sldMk cId="3304205769" sldId="266"/>
        </pc:sldMkLst>
        <pc:spChg chg="add del mod ord">
          <ac:chgData name="Guillaume Lesur" userId="cdb45b52-b811-4338-85f2-a66c25d43418" providerId="ADAL" clId="{C3A47F85-284A-42C9-955F-C86E4F101BF3}" dt="2023-05-09T14:06:09.845" v="425" actId="478"/>
          <ac:spMkLst>
            <pc:docMk/>
            <pc:sldMk cId="3304205769" sldId="266"/>
            <ac:spMk id="2" creationId="{99C2D1FB-3FC2-6D89-9AA9-CB889E988B4D}"/>
          </ac:spMkLst>
        </pc:spChg>
        <pc:spChg chg="mod ord">
          <ac:chgData name="Guillaume Lesur" userId="cdb45b52-b811-4338-85f2-a66c25d43418" providerId="ADAL" clId="{C3A47F85-284A-42C9-955F-C86E4F101BF3}" dt="2023-05-09T17:33:42.493" v="571" actId="26606"/>
          <ac:spMkLst>
            <pc:docMk/>
            <pc:sldMk cId="3304205769" sldId="266"/>
            <ac:spMk id="4" creationId="{DC5303FF-2480-4408-B61D-883C76352F66}"/>
          </ac:spMkLst>
        </pc:spChg>
        <pc:spChg chg="mod ord">
          <ac:chgData name="Guillaume Lesur" userId="cdb45b52-b811-4338-85f2-a66c25d43418" providerId="ADAL" clId="{C3A47F85-284A-42C9-955F-C86E4F101BF3}" dt="2023-05-09T17:34:09.562" v="577" actId="33524"/>
          <ac:spMkLst>
            <pc:docMk/>
            <pc:sldMk cId="3304205769" sldId="266"/>
            <ac:spMk id="5" creationId="{57E8C30B-4C55-4354-B2D5-ECA175875BC8}"/>
          </ac:spMkLst>
        </pc:spChg>
        <pc:spChg chg="add del mod ord">
          <ac:chgData name="Guillaume Lesur" userId="cdb45b52-b811-4338-85f2-a66c25d43418" providerId="ADAL" clId="{C3A47F85-284A-42C9-955F-C86E4F101BF3}" dt="2023-05-09T17:33:27.550" v="569" actId="700"/>
          <ac:spMkLst>
            <pc:docMk/>
            <pc:sldMk cId="3304205769" sldId="266"/>
            <ac:spMk id="7" creationId="{49873A90-47D1-AB9A-7D36-F761E6C19580}"/>
          </ac:spMkLst>
        </pc:spChg>
        <pc:spChg chg="add del mod ord">
          <ac:chgData name="Guillaume Lesur" userId="cdb45b52-b811-4338-85f2-a66c25d43418" providerId="ADAL" clId="{C3A47F85-284A-42C9-955F-C86E4F101BF3}" dt="2023-05-09T17:33:26.340" v="567" actId="700"/>
          <ac:spMkLst>
            <pc:docMk/>
            <pc:sldMk cId="3304205769" sldId="266"/>
            <ac:spMk id="8" creationId="{55FE9B63-0900-6CB8-A43A-113FBE04D2DE}"/>
          </ac:spMkLst>
        </pc:spChg>
        <pc:spChg chg="add del mod ord">
          <ac:chgData name="Guillaume Lesur" userId="cdb45b52-b811-4338-85f2-a66c25d43418" providerId="ADAL" clId="{C3A47F85-284A-42C9-955F-C86E4F101BF3}" dt="2023-05-09T17:33:26.340" v="567" actId="700"/>
          <ac:spMkLst>
            <pc:docMk/>
            <pc:sldMk cId="3304205769" sldId="266"/>
            <ac:spMk id="10" creationId="{FC192CC5-E5FD-7083-FBFC-7E32B182FCE1}"/>
          </ac:spMkLst>
        </pc:spChg>
        <pc:spChg chg="add del mod ord">
          <ac:chgData name="Guillaume Lesur" userId="cdb45b52-b811-4338-85f2-a66c25d43418" providerId="ADAL" clId="{C3A47F85-284A-42C9-955F-C86E4F101BF3}" dt="2023-05-09T17:33:26.340" v="567" actId="700"/>
          <ac:spMkLst>
            <pc:docMk/>
            <pc:sldMk cId="3304205769" sldId="266"/>
            <ac:spMk id="11" creationId="{8EFE8D74-0C70-6E7C-A2E2-2AB9AFEACBB5}"/>
          </ac:spMkLst>
        </pc:spChg>
        <pc:spChg chg="add del mod">
          <ac:chgData name="Guillaume Lesur" userId="cdb45b52-b811-4338-85f2-a66c25d43418" providerId="ADAL" clId="{C3A47F85-284A-42C9-955F-C86E4F101BF3}" dt="2023-05-09T17:32:49.524" v="553" actId="26606"/>
          <ac:spMkLst>
            <pc:docMk/>
            <pc:sldMk cId="3304205769" sldId="266"/>
            <ac:spMk id="12" creationId="{D8124352-B189-E3E4-1A4F-445024DF196D}"/>
          </ac:spMkLst>
        </pc:spChg>
        <pc:spChg chg="add del mod ord">
          <ac:chgData name="Guillaume Lesur" userId="cdb45b52-b811-4338-85f2-a66c25d43418" providerId="ADAL" clId="{C3A47F85-284A-42C9-955F-C86E4F101BF3}" dt="2023-05-09T17:33:26.340" v="567" actId="700"/>
          <ac:spMkLst>
            <pc:docMk/>
            <pc:sldMk cId="3304205769" sldId="266"/>
            <ac:spMk id="13" creationId="{99FBFAD3-5E9C-1844-4740-671074136767}"/>
          </ac:spMkLst>
        </pc:spChg>
        <pc:spChg chg="add del mod">
          <ac:chgData name="Guillaume Lesur" userId="cdb45b52-b811-4338-85f2-a66c25d43418" providerId="ADAL" clId="{C3A47F85-284A-42C9-955F-C86E4F101BF3}" dt="2023-05-09T17:32:53.212" v="555" actId="26606"/>
          <ac:spMkLst>
            <pc:docMk/>
            <pc:sldMk cId="3304205769" sldId="266"/>
            <ac:spMk id="14" creationId="{D54ED1BF-38DB-A45D-2813-82A3560E1AC0}"/>
          </ac:spMkLst>
        </pc:spChg>
        <pc:spChg chg="add del mod ord">
          <ac:chgData name="Guillaume Lesur" userId="cdb45b52-b811-4338-85f2-a66c25d43418" providerId="ADAL" clId="{C3A47F85-284A-42C9-955F-C86E4F101BF3}" dt="2023-05-09T17:33:26.340" v="567" actId="700"/>
          <ac:spMkLst>
            <pc:docMk/>
            <pc:sldMk cId="3304205769" sldId="266"/>
            <ac:spMk id="15" creationId="{65DEEF2E-5848-E0F3-BDE8-1DE2B1915113}"/>
          </ac:spMkLst>
        </pc:spChg>
        <pc:spChg chg="add del mod">
          <ac:chgData name="Guillaume Lesur" userId="cdb45b52-b811-4338-85f2-a66c25d43418" providerId="ADAL" clId="{C3A47F85-284A-42C9-955F-C86E4F101BF3}" dt="2023-05-09T17:32:55.578" v="557" actId="26606"/>
          <ac:spMkLst>
            <pc:docMk/>
            <pc:sldMk cId="3304205769" sldId="266"/>
            <ac:spMk id="16" creationId="{96FBE27D-3266-9529-6E1C-D682B34B6527}"/>
          </ac:spMkLst>
        </pc:spChg>
        <pc:spChg chg="add del mod ord">
          <ac:chgData name="Guillaume Lesur" userId="cdb45b52-b811-4338-85f2-a66c25d43418" providerId="ADAL" clId="{C3A47F85-284A-42C9-955F-C86E4F101BF3}" dt="2023-05-09T17:33:26.340" v="567" actId="700"/>
          <ac:spMkLst>
            <pc:docMk/>
            <pc:sldMk cId="3304205769" sldId="266"/>
            <ac:spMk id="17" creationId="{797A6CF4-0524-6F6A-98BB-312098388054}"/>
          </ac:spMkLst>
        </pc:spChg>
        <pc:spChg chg="add del mod ord">
          <ac:chgData name="Guillaume Lesur" userId="cdb45b52-b811-4338-85f2-a66c25d43418" providerId="ADAL" clId="{C3A47F85-284A-42C9-955F-C86E4F101BF3}" dt="2023-05-09T17:33:26.816" v="568" actId="26606"/>
          <ac:spMkLst>
            <pc:docMk/>
            <pc:sldMk cId="3304205769" sldId="266"/>
            <ac:spMk id="18" creationId="{E001B708-8E24-F5B3-D3C8-87DA208A39B2}"/>
          </ac:spMkLst>
        </pc:spChg>
        <pc:spChg chg="add del mod ord">
          <ac:chgData name="Guillaume Lesur" userId="cdb45b52-b811-4338-85f2-a66c25d43418" providerId="ADAL" clId="{C3A47F85-284A-42C9-955F-C86E4F101BF3}" dt="2023-05-09T17:33:26.340" v="567" actId="700"/>
          <ac:spMkLst>
            <pc:docMk/>
            <pc:sldMk cId="3304205769" sldId="266"/>
            <ac:spMk id="19" creationId="{A408CD33-4C21-7E99-62BC-5E2104D22D2B}"/>
          </ac:spMkLst>
        </pc:spChg>
        <pc:spChg chg="add del mod ord">
          <ac:chgData name="Guillaume Lesur" userId="cdb45b52-b811-4338-85f2-a66c25d43418" providerId="ADAL" clId="{C3A47F85-284A-42C9-955F-C86E4F101BF3}" dt="2023-05-09T17:33:26.340" v="567" actId="700"/>
          <ac:spMkLst>
            <pc:docMk/>
            <pc:sldMk cId="3304205769" sldId="266"/>
            <ac:spMk id="20" creationId="{9E288255-FC38-9C7E-E13E-7973928CC95E}"/>
          </ac:spMkLst>
        </pc:spChg>
        <pc:spChg chg="add del mod ord">
          <ac:chgData name="Guillaume Lesur" userId="cdb45b52-b811-4338-85f2-a66c25d43418" providerId="ADAL" clId="{C3A47F85-284A-42C9-955F-C86E4F101BF3}" dt="2023-05-09T17:33:26.340" v="567" actId="700"/>
          <ac:spMkLst>
            <pc:docMk/>
            <pc:sldMk cId="3304205769" sldId="266"/>
            <ac:spMk id="21" creationId="{E5E52AB3-5FFA-A081-0C64-0622BF5E5E34}"/>
          </ac:spMkLst>
        </pc:spChg>
        <pc:spChg chg="add del mod ord">
          <ac:chgData name="Guillaume Lesur" userId="cdb45b52-b811-4338-85f2-a66c25d43418" providerId="ADAL" clId="{C3A47F85-284A-42C9-955F-C86E4F101BF3}" dt="2023-05-09T17:33:26.340" v="567" actId="700"/>
          <ac:spMkLst>
            <pc:docMk/>
            <pc:sldMk cId="3304205769" sldId="266"/>
            <ac:spMk id="22" creationId="{CD8733F0-359B-D4E6-029A-36A08628A1C8}"/>
          </ac:spMkLst>
        </pc:spChg>
        <pc:spChg chg="add del mod ord">
          <ac:chgData name="Guillaume Lesur" userId="cdb45b52-b811-4338-85f2-a66c25d43418" providerId="ADAL" clId="{C3A47F85-284A-42C9-955F-C86E4F101BF3}" dt="2023-05-09T17:33:26.340" v="567" actId="700"/>
          <ac:spMkLst>
            <pc:docMk/>
            <pc:sldMk cId="3304205769" sldId="266"/>
            <ac:spMk id="23" creationId="{85ED6416-41C6-216A-CC8C-D4B3C41FDD5F}"/>
          </ac:spMkLst>
        </pc:spChg>
        <pc:spChg chg="add del mod ord">
          <ac:chgData name="Guillaume Lesur" userId="cdb45b52-b811-4338-85f2-a66c25d43418" providerId="ADAL" clId="{C3A47F85-284A-42C9-955F-C86E4F101BF3}" dt="2023-05-09T17:33:26.340" v="567" actId="700"/>
          <ac:spMkLst>
            <pc:docMk/>
            <pc:sldMk cId="3304205769" sldId="266"/>
            <ac:spMk id="24" creationId="{187E1D56-2004-3102-DAFB-5C9B9A36B71C}"/>
          </ac:spMkLst>
        </pc:spChg>
        <pc:spChg chg="add del mod ord">
          <ac:chgData name="Guillaume Lesur" userId="cdb45b52-b811-4338-85f2-a66c25d43418" providerId="ADAL" clId="{C3A47F85-284A-42C9-955F-C86E4F101BF3}" dt="2023-05-09T17:33:26.340" v="567" actId="700"/>
          <ac:spMkLst>
            <pc:docMk/>
            <pc:sldMk cId="3304205769" sldId="266"/>
            <ac:spMk id="25" creationId="{F6767838-432E-FF97-84D6-31904402A2AD}"/>
          </ac:spMkLst>
        </pc:spChg>
        <pc:spChg chg="add del mod">
          <ac:chgData name="Guillaume Lesur" userId="cdb45b52-b811-4338-85f2-a66c25d43418" providerId="ADAL" clId="{C3A47F85-284A-42C9-955F-C86E4F101BF3}" dt="2023-05-09T17:33:42.493" v="571" actId="26606"/>
          <ac:spMkLst>
            <pc:docMk/>
            <pc:sldMk cId="3304205769" sldId="266"/>
            <ac:spMk id="26" creationId="{9B51E9A0-1F76-A967-A5F8-AA159829D0A2}"/>
          </ac:spMkLst>
        </pc:spChg>
        <pc:picChg chg="add del mod ord">
          <ac:chgData name="Guillaume Lesur" userId="cdb45b52-b811-4338-85f2-a66c25d43418" providerId="ADAL" clId="{C3A47F85-284A-42C9-955F-C86E4F101BF3}" dt="2023-05-10T10:11:57.764" v="1020" actId="478"/>
          <ac:picMkLst>
            <pc:docMk/>
            <pc:sldMk cId="3304205769" sldId="266"/>
            <ac:picMk id="6" creationId="{9EBBF202-5B71-887D-1D0F-6C2563BBCD54}"/>
          </ac:picMkLst>
        </pc:picChg>
        <pc:picChg chg="del">
          <ac:chgData name="Guillaume Lesur" userId="cdb45b52-b811-4338-85f2-a66c25d43418" providerId="ADAL" clId="{C3A47F85-284A-42C9-955F-C86E4F101BF3}" dt="2023-05-09T17:31:14.279" v="545" actId="478"/>
          <ac:picMkLst>
            <pc:docMk/>
            <pc:sldMk cId="3304205769" sldId="266"/>
            <ac:picMk id="9" creationId="{296C1084-2434-E5AA-F123-F0C95234BD3C}"/>
          </ac:picMkLst>
        </pc:picChg>
        <pc:picChg chg="add mod">
          <ac:chgData name="Guillaume Lesur" userId="cdb45b52-b811-4338-85f2-a66c25d43418" providerId="ADAL" clId="{C3A47F85-284A-42C9-955F-C86E4F101BF3}" dt="2023-05-10T10:12:04.399" v="1023" actId="1076"/>
          <ac:picMkLst>
            <pc:docMk/>
            <pc:sldMk cId="3304205769" sldId="266"/>
            <ac:picMk id="28" creationId="{71551467-3D87-53D2-B7E3-AD287755BCC7}"/>
          </ac:picMkLst>
        </pc:picChg>
      </pc:sldChg>
      <pc:sldChg chg="addSp delSp modSp mod modClrScheme chgLayout modNotesTx">
        <pc:chgData name="Guillaume Lesur" userId="cdb45b52-b811-4338-85f2-a66c25d43418" providerId="ADAL" clId="{C3A47F85-284A-42C9-955F-C86E4F101BF3}" dt="2023-05-10T08:43:24.942" v="873" actId="27107"/>
        <pc:sldMkLst>
          <pc:docMk/>
          <pc:sldMk cId="2237747129" sldId="267"/>
        </pc:sldMkLst>
        <pc:spChg chg="add del mod ord">
          <ac:chgData name="Guillaume Lesur" userId="cdb45b52-b811-4338-85f2-a66c25d43418" providerId="ADAL" clId="{C3A47F85-284A-42C9-955F-C86E4F101BF3}" dt="2023-05-09T14:11:09.774" v="426" actId="478"/>
          <ac:spMkLst>
            <pc:docMk/>
            <pc:sldMk cId="2237747129" sldId="267"/>
            <ac:spMk id="2" creationId="{22A7CC34-E173-55E4-EBBE-2FB110567BCD}"/>
          </ac:spMkLst>
        </pc:spChg>
        <pc:spChg chg="mod ord">
          <ac:chgData name="Guillaume Lesur" userId="cdb45b52-b811-4338-85f2-a66c25d43418" providerId="ADAL" clId="{C3A47F85-284A-42C9-955F-C86E4F101BF3}" dt="2023-05-09T13:50:25.824" v="405" actId="700"/>
          <ac:spMkLst>
            <pc:docMk/>
            <pc:sldMk cId="2237747129" sldId="267"/>
            <ac:spMk id="4" creationId="{DC5303FF-2480-4408-B61D-883C76352F66}"/>
          </ac:spMkLst>
        </pc:spChg>
        <pc:spChg chg="mod ord">
          <ac:chgData name="Guillaume Lesur" userId="cdb45b52-b811-4338-85f2-a66c25d43418" providerId="ADAL" clId="{C3A47F85-284A-42C9-955F-C86E4F101BF3}" dt="2023-05-10T08:43:24.942" v="873" actId="27107"/>
          <ac:spMkLst>
            <pc:docMk/>
            <pc:sldMk cId="2237747129" sldId="267"/>
            <ac:spMk id="5" creationId="{57E8C30B-4C55-4354-B2D5-ECA175875BC8}"/>
          </ac:spMkLst>
        </pc:spChg>
      </pc:sldChg>
      <pc:sldChg chg="addSp delSp modSp add del mod modClrScheme chgLayout modNotesTx">
        <pc:chgData name="Guillaume Lesur" userId="cdb45b52-b811-4338-85f2-a66c25d43418" providerId="ADAL" clId="{C3A47F85-284A-42C9-955F-C86E4F101BF3}" dt="2023-05-10T10:20:37.329" v="1322" actId="20577"/>
        <pc:sldMkLst>
          <pc:docMk/>
          <pc:sldMk cId="4040884075" sldId="268"/>
        </pc:sldMkLst>
        <pc:spChg chg="add del mod ord">
          <ac:chgData name="Guillaume Lesur" userId="cdb45b52-b811-4338-85f2-a66c25d43418" providerId="ADAL" clId="{C3A47F85-284A-42C9-955F-C86E4F101BF3}" dt="2023-05-09T14:14:07.488" v="427" actId="478"/>
          <ac:spMkLst>
            <pc:docMk/>
            <pc:sldMk cId="4040884075" sldId="268"/>
            <ac:spMk id="3" creationId="{EAFC270F-776E-C9FF-5D05-B2ADE7966A3E}"/>
          </ac:spMkLst>
        </pc:spChg>
        <pc:spChg chg="mod ord">
          <ac:chgData name="Guillaume Lesur" userId="cdb45b52-b811-4338-85f2-a66c25d43418" providerId="ADAL" clId="{C3A47F85-284A-42C9-955F-C86E4F101BF3}" dt="2023-05-09T13:50:25.824" v="405" actId="700"/>
          <ac:spMkLst>
            <pc:docMk/>
            <pc:sldMk cId="4040884075" sldId="268"/>
            <ac:spMk id="4" creationId="{DC5303FF-2480-4408-B61D-883C76352F66}"/>
          </ac:spMkLst>
        </pc:spChg>
        <pc:spChg chg="mod ord">
          <ac:chgData name="Guillaume Lesur" userId="cdb45b52-b811-4338-85f2-a66c25d43418" providerId="ADAL" clId="{C3A47F85-284A-42C9-955F-C86E4F101BF3}" dt="2023-05-10T10:20:37.329" v="1322" actId="20577"/>
          <ac:spMkLst>
            <pc:docMk/>
            <pc:sldMk cId="4040884075" sldId="268"/>
            <ac:spMk id="5" creationId="{57E8C30B-4C55-4354-B2D5-ECA175875BC8}"/>
          </ac:spMkLst>
        </pc:spChg>
        <pc:picChg chg="del mod">
          <ac:chgData name="Guillaume Lesur" userId="cdb45b52-b811-4338-85f2-a66c25d43418" providerId="ADAL" clId="{C3A47F85-284A-42C9-955F-C86E4F101BF3}" dt="2023-05-09T17:40:07.349" v="643" actId="478"/>
          <ac:picMkLst>
            <pc:docMk/>
            <pc:sldMk cId="4040884075" sldId="268"/>
            <ac:picMk id="2" creationId="{C041C381-638D-3E8C-5C4D-AFAE16C84119}"/>
          </ac:picMkLst>
        </pc:picChg>
        <pc:picChg chg="add del mod">
          <ac:chgData name="Guillaume Lesur" userId="cdb45b52-b811-4338-85f2-a66c25d43418" providerId="ADAL" clId="{C3A47F85-284A-42C9-955F-C86E4F101BF3}" dt="2023-05-09T17:43:07.727" v="771" actId="478"/>
          <ac:picMkLst>
            <pc:docMk/>
            <pc:sldMk cId="4040884075" sldId="268"/>
            <ac:picMk id="7" creationId="{448B511E-AC71-14E0-4505-24D066E93CB5}"/>
          </ac:picMkLst>
        </pc:picChg>
        <pc:picChg chg="add del mod">
          <ac:chgData name="Guillaume Lesur" userId="cdb45b52-b811-4338-85f2-a66c25d43418" providerId="ADAL" clId="{C3A47F85-284A-42C9-955F-C86E4F101BF3}" dt="2023-05-10T10:12:24.730" v="1024" actId="478"/>
          <ac:picMkLst>
            <pc:docMk/>
            <pc:sldMk cId="4040884075" sldId="268"/>
            <ac:picMk id="9" creationId="{ACE5E67F-3A83-4C2C-A347-4B709F71F43B}"/>
          </ac:picMkLst>
        </pc:picChg>
        <pc:picChg chg="add mod">
          <ac:chgData name="Guillaume Lesur" userId="cdb45b52-b811-4338-85f2-a66c25d43418" providerId="ADAL" clId="{C3A47F85-284A-42C9-955F-C86E4F101BF3}" dt="2023-05-10T10:12:32.242" v="1026" actId="1076"/>
          <ac:picMkLst>
            <pc:docMk/>
            <pc:sldMk cId="4040884075" sldId="268"/>
            <ac:picMk id="11" creationId="{496947E3-EEDF-FFDC-A0AA-4C06B7064A89}"/>
          </ac:picMkLst>
        </pc:picChg>
      </pc:sldChg>
      <pc:sldChg chg="addSp delSp modSp mod modClrScheme chgLayout">
        <pc:chgData name="Guillaume Lesur" userId="cdb45b52-b811-4338-85f2-a66c25d43418" providerId="ADAL" clId="{C3A47F85-284A-42C9-955F-C86E4F101BF3}" dt="2023-05-09T13:50:54.655" v="409" actId="478"/>
        <pc:sldMkLst>
          <pc:docMk/>
          <pc:sldMk cId="2617316231" sldId="270"/>
        </pc:sldMkLst>
        <pc:spChg chg="del mod ord">
          <ac:chgData name="Guillaume Lesur" userId="cdb45b52-b811-4338-85f2-a66c25d43418" providerId="ADAL" clId="{C3A47F85-284A-42C9-955F-C86E4F101BF3}" dt="2023-05-09T13:50:54.655" v="409" actId="478"/>
          <ac:spMkLst>
            <pc:docMk/>
            <pc:sldMk cId="2617316231" sldId="270"/>
            <ac:spMk id="2" creationId="{824B467C-F91C-4B84-99B3-538DA365A06A}"/>
          </ac:spMkLst>
        </pc:spChg>
        <pc:spChg chg="del">
          <ac:chgData name="Guillaume Lesur" userId="cdb45b52-b811-4338-85f2-a66c25d43418" providerId="ADAL" clId="{C3A47F85-284A-42C9-955F-C86E4F101BF3}" dt="2023-05-09T13:50:44.327" v="406" actId="700"/>
          <ac:spMkLst>
            <pc:docMk/>
            <pc:sldMk cId="2617316231" sldId="270"/>
            <ac:spMk id="3" creationId="{E68067FC-E909-44AA-8517-89A32190870B}"/>
          </ac:spMkLst>
        </pc:spChg>
        <pc:spChg chg="add mod ord">
          <ac:chgData name="Guillaume Lesur" userId="cdb45b52-b811-4338-85f2-a66c25d43418" providerId="ADAL" clId="{C3A47F85-284A-42C9-955F-C86E4F101BF3}" dt="2023-05-09T13:50:52.458" v="408" actId="20577"/>
          <ac:spMkLst>
            <pc:docMk/>
            <pc:sldMk cId="2617316231" sldId="270"/>
            <ac:spMk id="4" creationId="{37D11DF6-ED84-E94B-E5AF-EB74CB6B82B5}"/>
          </ac:spMkLst>
        </pc:spChg>
        <pc:spChg chg="add mod">
          <ac:chgData name="Guillaume Lesur" userId="cdb45b52-b811-4338-85f2-a66c25d43418" providerId="ADAL" clId="{C3A47F85-284A-42C9-955F-C86E4F101BF3}" dt="2023-05-09T13:50:54.655" v="409" actId="478"/>
          <ac:spMkLst>
            <pc:docMk/>
            <pc:sldMk cId="2617316231" sldId="270"/>
            <ac:spMk id="6" creationId="{A6E804B5-087B-75BC-DE9A-BDBBB3D43E2F}"/>
          </ac:spMkLst>
        </pc:spChg>
      </pc:sldChg>
      <pc:sldChg chg="addSp delSp modSp mod modClrScheme chgLayout">
        <pc:chgData name="Guillaume Lesur" userId="cdb45b52-b811-4338-85f2-a66c25d43418" providerId="ADAL" clId="{C3A47F85-284A-42C9-955F-C86E4F101BF3}" dt="2023-05-10T09:18:05.862" v="876" actId="20577"/>
        <pc:sldMkLst>
          <pc:docMk/>
          <pc:sldMk cId="1210535019" sldId="271"/>
        </pc:sldMkLst>
        <pc:spChg chg="mod ord">
          <ac:chgData name="Guillaume Lesur" userId="cdb45b52-b811-4338-85f2-a66c25d43418" providerId="ADAL" clId="{C3A47F85-284A-42C9-955F-C86E4F101BF3}" dt="2023-05-09T13:51:12.148" v="410" actId="700"/>
          <ac:spMkLst>
            <pc:docMk/>
            <pc:sldMk cId="1210535019" sldId="271"/>
            <ac:spMk id="2" creationId="{00000000-0000-0000-0000-000000000000}"/>
          </ac:spMkLst>
        </pc:spChg>
        <pc:spChg chg="mod ord">
          <ac:chgData name="Guillaume Lesur" userId="cdb45b52-b811-4338-85f2-a66c25d43418" providerId="ADAL" clId="{C3A47F85-284A-42C9-955F-C86E4F101BF3}" dt="2023-05-10T09:18:05.862" v="876" actId="20577"/>
          <ac:spMkLst>
            <pc:docMk/>
            <pc:sldMk cId="1210535019" sldId="271"/>
            <ac:spMk id="3" creationId="{00000000-0000-0000-0000-000000000000}"/>
          </ac:spMkLst>
        </pc:spChg>
        <pc:spChg chg="mod ord">
          <ac:chgData name="Guillaume Lesur" userId="cdb45b52-b811-4338-85f2-a66c25d43418" providerId="ADAL" clId="{C3A47F85-284A-42C9-955F-C86E4F101BF3}" dt="2023-05-09T13:51:12.148" v="410" actId="700"/>
          <ac:spMkLst>
            <pc:docMk/>
            <pc:sldMk cId="1210535019" sldId="271"/>
            <ac:spMk id="4" creationId="{00000000-0000-0000-0000-000000000000}"/>
          </ac:spMkLst>
        </pc:spChg>
        <pc:spChg chg="add del mod ord">
          <ac:chgData name="Guillaume Lesur" userId="cdb45b52-b811-4338-85f2-a66c25d43418" providerId="ADAL" clId="{C3A47F85-284A-42C9-955F-C86E4F101BF3}" dt="2023-05-09T15:30:38.185" v="537" actId="478"/>
          <ac:spMkLst>
            <pc:docMk/>
            <pc:sldMk cId="1210535019" sldId="271"/>
            <ac:spMk id="5" creationId="{DEE95593-9FFC-0307-74F4-AD062AF7C1A9}"/>
          </ac:spMkLst>
        </pc:spChg>
      </pc:sldChg>
      <pc:sldChg chg="addSp delSp modSp mod modClrScheme chgLayout">
        <pc:chgData name="Guillaume Lesur" userId="cdb45b52-b811-4338-85f2-a66c25d43418" providerId="ADAL" clId="{C3A47F85-284A-42C9-955F-C86E4F101BF3}" dt="2023-05-09T15:30:44.870" v="539" actId="478"/>
        <pc:sldMkLst>
          <pc:docMk/>
          <pc:sldMk cId="3923415628" sldId="272"/>
        </pc:sldMkLst>
        <pc:spChg chg="mod ord">
          <ac:chgData name="Guillaume Lesur" userId="cdb45b52-b811-4338-85f2-a66c25d43418" providerId="ADAL" clId="{C3A47F85-284A-42C9-955F-C86E4F101BF3}" dt="2023-05-09T13:51:12.148" v="410" actId="700"/>
          <ac:spMkLst>
            <pc:docMk/>
            <pc:sldMk cId="3923415628" sldId="272"/>
            <ac:spMk id="2" creationId="{00000000-0000-0000-0000-000000000000}"/>
          </ac:spMkLst>
        </pc:spChg>
        <pc:spChg chg="add del mod ord">
          <ac:chgData name="Guillaume Lesur" userId="cdb45b52-b811-4338-85f2-a66c25d43418" providerId="ADAL" clId="{C3A47F85-284A-42C9-955F-C86E4F101BF3}" dt="2023-05-09T15:30:44.870" v="539" actId="478"/>
          <ac:spMkLst>
            <pc:docMk/>
            <pc:sldMk cId="3923415628" sldId="272"/>
            <ac:spMk id="3" creationId="{C8557BEE-00BD-FF36-EAEE-3AC41767360A}"/>
          </ac:spMkLst>
        </pc:spChg>
        <pc:spChg chg="mod ord">
          <ac:chgData name="Guillaume Lesur" userId="cdb45b52-b811-4338-85f2-a66c25d43418" providerId="ADAL" clId="{C3A47F85-284A-42C9-955F-C86E4F101BF3}" dt="2023-05-09T13:51:12.148" v="410" actId="700"/>
          <ac:spMkLst>
            <pc:docMk/>
            <pc:sldMk cId="3923415628" sldId="272"/>
            <ac:spMk id="4" creationId="{00000000-0000-0000-0000-000000000000}"/>
          </ac:spMkLst>
        </pc:spChg>
        <pc:spChg chg="add del mod ord">
          <ac:chgData name="Guillaume Lesur" userId="cdb45b52-b811-4338-85f2-a66c25d43418" providerId="ADAL" clId="{C3A47F85-284A-42C9-955F-C86E4F101BF3}" dt="2023-05-09T15:30:42.412" v="538" actId="478"/>
          <ac:spMkLst>
            <pc:docMk/>
            <pc:sldMk cId="3923415628" sldId="272"/>
            <ac:spMk id="5" creationId="{B0A952CE-5598-7351-C75E-3F031409072D}"/>
          </ac:spMkLst>
        </pc:spChg>
      </pc:sldChg>
      <pc:sldChg chg="addSp delSp modSp mod modClrScheme chgLayout">
        <pc:chgData name="Guillaume Lesur" userId="cdb45b52-b811-4338-85f2-a66c25d43418" providerId="ADAL" clId="{C3A47F85-284A-42C9-955F-C86E4F101BF3}" dt="2023-05-09T15:30:52.990" v="540" actId="478"/>
        <pc:sldMkLst>
          <pc:docMk/>
          <pc:sldMk cId="2514792630" sldId="273"/>
        </pc:sldMkLst>
        <pc:spChg chg="mod ord">
          <ac:chgData name="Guillaume Lesur" userId="cdb45b52-b811-4338-85f2-a66c25d43418" providerId="ADAL" clId="{C3A47F85-284A-42C9-955F-C86E4F101BF3}" dt="2023-05-09T13:51:12.148" v="410" actId="700"/>
          <ac:spMkLst>
            <pc:docMk/>
            <pc:sldMk cId="2514792630" sldId="273"/>
            <ac:spMk id="2" creationId="{00000000-0000-0000-0000-000000000000}"/>
          </ac:spMkLst>
        </pc:spChg>
        <pc:spChg chg="mod ord">
          <ac:chgData name="Guillaume Lesur" userId="cdb45b52-b811-4338-85f2-a66c25d43418" providerId="ADAL" clId="{C3A47F85-284A-42C9-955F-C86E4F101BF3}" dt="2023-05-09T13:51:12.148" v="410" actId="700"/>
          <ac:spMkLst>
            <pc:docMk/>
            <pc:sldMk cId="2514792630" sldId="273"/>
            <ac:spMk id="3" creationId="{00000000-0000-0000-0000-000000000000}"/>
          </ac:spMkLst>
        </pc:spChg>
        <pc:spChg chg="mod ord">
          <ac:chgData name="Guillaume Lesur" userId="cdb45b52-b811-4338-85f2-a66c25d43418" providerId="ADAL" clId="{C3A47F85-284A-42C9-955F-C86E4F101BF3}" dt="2023-05-09T13:51:12.148" v="410" actId="700"/>
          <ac:spMkLst>
            <pc:docMk/>
            <pc:sldMk cId="2514792630" sldId="273"/>
            <ac:spMk id="4" creationId="{00000000-0000-0000-0000-000000000000}"/>
          </ac:spMkLst>
        </pc:spChg>
        <pc:spChg chg="add del mod ord">
          <ac:chgData name="Guillaume Lesur" userId="cdb45b52-b811-4338-85f2-a66c25d43418" providerId="ADAL" clId="{C3A47F85-284A-42C9-955F-C86E4F101BF3}" dt="2023-05-09T15:30:52.990" v="540" actId="478"/>
          <ac:spMkLst>
            <pc:docMk/>
            <pc:sldMk cId="2514792630" sldId="273"/>
            <ac:spMk id="5" creationId="{65641DCC-6E4E-CF6B-169F-4A8557172BCE}"/>
          </ac:spMkLst>
        </pc:spChg>
      </pc:sldChg>
      <pc:sldChg chg="addSp delSp modSp mod modClrScheme chgLayout modNotesTx">
        <pc:chgData name="Guillaume Lesur" userId="cdb45b52-b811-4338-85f2-a66c25d43418" providerId="ADAL" clId="{C3A47F85-284A-42C9-955F-C86E4F101BF3}" dt="2023-05-10T10:25:06.267" v="1422"/>
        <pc:sldMkLst>
          <pc:docMk/>
          <pc:sldMk cId="986129530" sldId="274"/>
        </pc:sldMkLst>
        <pc:spChg chg="mod ord">
          <ac:chgData name="Guillaume Lesur" userId="cdb45b52-b811-4338-85f2-a66c25d43418" providerId="ADAL" clId="{C3A47F85-284A-42C9-955F-C86E4F101BF3}" dt="2023-05-09T13:50:25.824" v="405" actId="700"/>
          <ac:spMkLst>
            <pc:docMk/>
            <pc:sldMk cId="986129530" sldId="274"/>
            <ac:spMk id="2" creationId="{00000000-0000-0000-0000-000000000000}"/>
          </ac:spMkLst>
        </pc:spChg>
        <pc:spChg chg="mod ord">
          <ac:chgData name="Guillaume Lesur" userId="cdb45b52-b811-4338-85f2-a66c25d43418" providerId="ADAL" clId="{C3A47F85-284A-42C9-955F-C86E4F101BF3}" dt="2023-05-10T10:22:04.906" v="1420" actId="20577"/>
          <ac:spMkLst>
            <pc:docMk/>
            <pc:sldMk cId="986129530" sldId="274"/>
            <ac:spMk id="3" creationId="{00000000-0000-0000-0000-000000000000}"/>
          </ac:spMkLst>
        </pc:spChg>
        <pc:spChg chg="mod ord">
          <ac:chgData name="Guillaume Lesur" userId="cdb45b52-b811-4338-85f2-a66c25d43418" providerId="ADAL" clId="{C3A47F85-284A-42C9-955F-C86E4F101BF3}" dt="2023-05-09T13:50:25.824" v="405" actId="700"/>
          <ac:spMkLst>
            <pc:docMk/>
            <pc:sldMk cId="986129530" sldId="274"/>
            <ac:spMk id="4" creationId="{00000000-0000-0000-0000-000000000000}"/>
          </ac:spMkLst>
        </pc:spChg>
        <pc:spChg chg="add del mod">
          <ac:chgData name="Guillaume Lesur" userId="cdb45b52-b811-4338-85f2-a66c25d43418" providerId="ADAL" clId="{C3A47F85-284A-42C9-955F-C86E4F101BF3}" dt="2023-05-10T09:17:22.069" v="875" actId="478"/>
          <ac:spMkLst>
            <pc:docMk/>
            <pc:sldMk cId="986129530" sldId="274"/>
            <ac:spMk id="5" creationId="{8B9B2123-9F1B-1E49-15A6-2DA90A6FF042}"/>
          </ac:spMkLst>
        </pc:spChg>
        <pc:spChg chg="add del mod ord">
          <ac:chgData name="Guillaume Lesur" userId="cdb45b52-b811-4338-85f2-a66c25d43418" providerId="ADAL" clId="{C3A47F85-284A-42C9-955F-C86E4F101BF3}" dt="2023-05-09T14:57:39.667" v="533" actId="478"/>
          <ac:spMkLst>
            <pc:docMk/>
            <pc:sldMk cId="986129530" sldId="274"/>
            <ac:spMk id="6" creationId="{5AE20D49-5CFB-6A61-0F3B-9E496DD4806A}"/>
          </ac:spMkLst>
        </pc:spChg>
      </pc:sldChg>
      <pc:sldChg chg="addSp delSp modSp mod modClrScheme chgLayout">
        <pc:chgData name="Guillaume Lesur" userId="cdb45b52-b811-4338-85f2-a66c25d43418" providerId="ADAL" clId="{C3A47F85-284A-42C9-955F-C86E4F101BF3}" dt="2023-05-09T15:31:00.540" v="541" actId="478"/>
        <pc:sldMkLst>
          <pc:docMk/>
          <pc:sldMk cId="118618215" sldId="275"/>
        </pc:sldMkLst>
        <pc:spChg chg="mod ord">
          <ac:chgData name="Guillaume Lesur" userId="cdb45b52-b811-4338-85f2-a66c25d43418" providerId="ADAL" clId="{C3A47F85-284A-42C9-955F-C86E4F101BF3}" dt="2023-05-09T13:51:12.148" v="410" actId="700"/>
          <ac:spMkLst>
            <pc:docMk/>
            <pc:sldMk cId="118618215" sldId="275"/>
            <ac:spMk id="2" creationId="{00000000-0000-0000-0000-000000000000}"/>
          </ac:spMkLst>
        </pc:spChg>
        <pc:spChg chg="mod ord">
          <ac:chgData name="Guillaume Lesur" userId="cdb45b52-b811-4338-85f2-a66c25d43418" providerId="ADAL" clId="{C3A47F85-284A-42C9-955F-C86E4F101BF3}" dt="2023-05-09T13:51:12.148" v="410" actId="700"/>
          <ac:spMkLst>
            <pc:docMk/>
            <pc:sldMk cId="118618215" sldId="275"/>
            <ac:spMk id="3" creationId="{00000000-0000-0000-0000-000000000000}"/>
          </ac:spMkLst>
        </pc:spChg>
        <pc:spChg chg="mod ord">
          <ac:chgData name="Guillaume Lesur" userId="cdb45b52-b811-4338-85f2-a66c25d43418" providerId="ADAL" clId="{C3A47F85-284A-42C9-955F-C86E4F101BF3}" dt="2023-05-09T13:51:12.148" v="410" actId="700"/>
          <ac:spMkLst>
            <pc:docMk/>
            <pc:sldMk cId="118618215" sldId="275"/>
            <ac:spMk id="4" creationId="{00000000-0000-0000-0000-000000000000}"/>
          </ac:spMkLst>
        </pc:spChg>
        <pc:spChg chg="add del mod ord">
          <ac:chgData name="Guillaume Lesur" userId="cdb45b52-b811-4338-85f2-a66c25d43418" providerId="ADAL" clId="{C3A47F85-284A-42C9-955F-C86E4F101BF3}" dt="2023-05-09T15:31:00.540" v="541" actId="478"/>
          <ac:spMkLst>
            <pc:docMk/>
            <pc:sldMk cId="118618215" sldId="275"/>
            <ac:spMk id="5" creationId="{2BAF8A25-5F22-04A7-20B2-4E6AF03510E8}"/>
          </ac:spMkLst>
        </pc:spChg>
      </pc:sldChg>
      <pc:sldChg chg="addSp delSp modSp mod modClrScheme chgLayout">
        <pc:chgData name="Guillaume Lesur" userId="cdb45b52-b811-4338-85f2-a66c25d43418" providerId="ADAL" clId="{C3A47F85-284A-42C9-955F-C86E4F101BF3}" dt="2023-05-09T15:31:05.086" v="542" actId="478"/>
        <pc:sldMkLst>
          <pc:docMk/>
          <pc:sldMk cId="85978123" sldId="276"/>
        </pc:sldMkLst>
        <pc:spChg chg="mod ord">
          <ac:chgData name="Guillaume Lesur" userId="cdb45b52-b811-4338-85f2-a66c25d43418" providerId="ADAL" clId="{C3A47F85-284A-42C9-955F-C86E4F101BF3}" dt="2023-05-09T13:51:12.148" v="410" actId="700"/>
          <ac:spMkLst>
            <pc:docMk/>
            <pc:sldMk cId="85978123" sldId="276"/>
            <ac:spMk id="2" creationId="{00000000-0000-0000-0000-000000000000}"/>
          </ac:spMkLst>
        </pc:spChg>
        <pc:spChg chg="mod ord">
          <ac:chgData name="Guillaume Lesur" userId="cdb45b52-b811-4338-85f2-a66c25d43418" providerId="ADAL" clId="{C3A47F85-284A-42C9-955F-C86E4F101BF3}" dt="2023-05-09T13:51:12.222" v="411" actId="27636"/>
          <ac:spMkLst>
            <pc:docMk/>
            <pc:sldMk cId="85978123" sldId="276"/>
            <ac:spMk id="3" creationId="{00000000-0000-0000-0000-000000000000}"/>
          </ac:spMkLst>
        </pc:spChg>
        <pc:spChg chg="mod ord">
          <ac:chgData name="Guillaume Lesur" userId="cdb45b52-b811-4338-85f2-a66c25d43418" providerId="ADAL" clId="{C3A47F85-284A-42C9-955F-C86E4F101BF3}" dt="2023-05-09T13:51:12.148" v="410" actId="700"/>
          <ac:spMkLst>
            <pc:docMk/>
            <pc:sldMk cId="85978123" sldId="276"/>
            <ac:spMk id="4" creationId="{00000000-0000-0000-0000-000000000000}"/>
          </ac:spMkLst>
        </pc:spChg>
        <pc:spChg chg="add del mod ord">
          <ac:chgData name="Guillaume Lesur" userId="cdb45b52-b811-4338-85f2-a66c25d43418" providerId="ADAL" clId="{C3A47F85-284A-42C9-955F-C86E4F101BF3}" dt="2023-05-09T15:31:05.086" v="542" actId="478"/>
          <ac:spMkLst>
            <pc:docMk/>
            <pc:sldMk cId="85978123" sldId="276"/>
            <ac:spMk id="5" creationId="{0BFAC42E-FF68-3DB1-FE6A-4C6A133B6EBC}"/>
          </ac:spMkLst>
        </pc:spChg>
      </pc:sldChg>
      <pc:sldChg chg="addSp delSp modSp mod modClrScheme chgLayout">
        <pc:chgData name="Guillaume Lesur" userId="cdb45b52-b811-4338-85f2-a66c25d43418" providerId="ADAL" clId="{C3A47F85-284A-42C9-955F-C86E4F101BF3}" dt="2023-05-10T09:19:02.359" v="878" actId="478"/>
        <pc:sldMkLst>
          <pc:docMk/>
          <pc:sldMk cId="3699866285" sldId="277"/>
        </pc:sldMkLst>
        <pc:spChg chg="mod ord">
          <ac:chgData name="Guillaume Lesur" userId="cdb45b52-b811-4338-85f2-a66c25d43418" providerId="ADAL" clId="{C3A47F85-284A-42C9-955F-C86E4F101BF3}" dt="2023-05-09T13:51:12.148" v="410" actId="700"/>
          <ac:spMkLst>
            <pc:docMk/>
            <pc:sldMk cId="3699866285" sldId="277"/>
            <ac:spMk id="2" creationId="{00000000-0000-0000-0000-000000000000}"/>
          </ac:spMkLst>
        </pc:spChg>
        <pc:spChg chg="add del mod ord">
          <ac:chgData name="Guillaume Lesur" userId="cdb45b52-b811-4338-85f2-a66c25d43418" providerId="ADAL" clId="{C3A47F85-284A-42C9-955F-C86E4F101BF3}" dt="2023-05-10T09:19:02.359" v="878" actId="478"/>
          <ac:spMkLst>
            <pc:docMk/>
            <pc:sldMk cId="3699866285" sldId="277"/>
            <ac:spMk id="3" creationId="{B3672F4C-A1B4-AB62-6D24-C400A5256007}"/>
          </ac:spMkLst>
        </pc:spChg>
        <pc:spChg chg="mod ord">
          <ac:chgData name="Guillaume Lesur" userId="cdb45b52-b811-4338-85f2-a66c25d43418" providerId="ADAL" clId="{C3A47F85-284A-42C9-955F-C86E4F101BF3}" dt="2023-05-09T13:51:12.148" v="410" actId="700"/>
          <ac:spMkLst>
            <pc:docMk/>
            <pc:sldMk cId="3699866285" sldId="277"/>
            <ac:spMk id="4" creationId="{00000000-0000-0000-0000-000000000000}"/>
          </ac:spMkLst>
        </pc:spChg>
        <pc:spChg chg="add del mod ord">
          <ac:chgData name="Guillaume Lesur" userId="cdb45b52-b811-4338-85f2-a66c25d43418" providerId="ADAL" clId="{C3A47F85-284A-42C9-955F-C86E4F101BF3}" dt="2023-05-10T09:19:01.073" v="877" actId="478"/>
          <ac:spMkLst>
            <pc:docMk/>
            <pc:sldMk cId="3699866285" sldId="277"/>
            <ac:spMk id="6" creationId="{D4CBF642-891B-3FD7-29AD-0FC2174DCF75}"/>
          </ac:spMkLst>
        </pc:spChg>
      </pc:sldChg>
      <pc:sldChg chg="addSp delSp modSp mod modClrScheme chgLayout">
        <pc:chgData name="Guillaume Lesur" userId="cdb45b52-b811-4338-85f2-a66c25d43418" providerId="ADAL" clId="{C3A47F85-284A-42C9-955F-C86E4F101BF3}" dt="2023-05-09T13:55:47.942" v="413" actId="478"/>
        <pc:sldMkLst>
          <pc:docMk/>
          <pc:sldMk cId="1899161586" sldId="283"/>
        </pc:sldMkLst>
        <pc:spChg chg="add del mod ord">
          <ac:chgData name="Guillaume Lesur" userId="cdb45b52-b811-4338-85f2-a66c25d43418" providerId="ADAL" clId="{C3A47F85-284A-42C9-955F-C86E4F101BF3}" dt="2023-05-09T13:55:47.942" v="413" actId="478"/>
          <ac:spMkLst>
            <pc:docMk/>
            <pc:sldMk cId="1899161586" sldId="283"/>
            <ac:spMk id="2" creationId="{63B5394E-67B9-40E0-D8EA-9A8CCB81D6E6}"/>
          </ac:spMkLst>
        </pc:spChg>
        <pc:spChg chg="mod ord">
          <ac:chgData name="Guillaume Lesur" userId="cdb45b52-b811-4338-85f2-a66c25d43418" providerId="ADAL" clId="{C3A47F85-284A-42C9-955F-C86E4F101BF3}" dt="2023-05-09T13:55:44.315" v="412" actId="700"/>
          <ac:spMkLst>
            <pc:docMk/>
            <pc:sldMk cId="1899161586" sldId="283"/>
            <ac:spMk id="3" creationId="{00000000-0000-0000-0000-000000000000}"/>
          </ac:spMkLst>
        </pc:spChg>
        <pc:spChg chg="mod ord">
          <ac:chgData name="Guillaume Lesur" userId="cdb45b52-b811-4338-85f2-a66c25d43418" providerId="ADAL" clId="{C3A47F85-284A-42C9-955F-C86E4F101BF3}" dt="2023-05-09T13:55:44.315" v="412" actId="700"/>
          <ac:spMkLst>
            <pc:docMk/>
            <pc:sldMk cId="1899161586" sldId="283"/>
            <ac:spMk id="4" creationId="{00000000-0000-0000-0000-000000000000}"/>
          </ac:spMkLst>
        </pc:spChg>
        <pc:spChg chg="mod ord">
          <ac:chgData name="Guillaume Lesur" userId="cdb45b52-b811-4338-85f2-a66c25d43418" providerId="ADAL" clId="{C3A47F85-284A-42C9-955F-C86E4F101BF3}" dt="2023-05-09T13:55:44.315" v="412" actId="700"/>
          <ac:spMkLst>
            <pc:docMk/>
            <pc:sldMk cId="1899161586" sldId="283"/>
            <ac:spMk id="5" creationId="{A54A1B07-0CBE-432F-B51D-E1D4D1D39EFA}"/>
          </ac:spMkLst>
        </pc:spChg>
      </pc:sldChg>
      <pc:sldChg chg="addSp delSp modSp mod modClrScheme chgLayout">
        <pc:chgData name="Guillaume Lesur" userId="cdb45b52-b811-4338-85f2-a66c25d43418" providerId="ADAL" clId="{C3A47F85-284A-42C9-955F-C86E4F101BF3}" dt="2023-05-09T13:56:11.207" v="418" actId="478"/>
        <pc:sldMkLst>
          <pc:docMk/>
          <pc:sldMk cId="1693521407" sldId="284"/>
        </pc:sldMkLst>
        <pc:spChg chg="del mod ord">
          <ac:chgData name="Guillaume Lesur" userId="cdb45b52-b811-4338-85f2-a66c25d43418" providerId="ADAL" clId="{C3A47F85-284A-42C9-955F-C86E4F101BF3}" dt="2023-05-09T13:56:07.892" v="417" actId="478"/>
          <ac:spMkLst>
            <pc:docMk/>
            <pc:sldMk cId="1693521407" sldId="284"/>
            <ac:spMk id="2" creationId="{5573A366-DEB6-4E44-BA34-B3A408DC06E6}"/>
          </ac:spMkLst>
        </pc:spChg>
        <pc:spChg chg="del">
          <ac:chgData name="Guillaume Lesur" userId="cdb45b52-b811-4338-85f2-a66c25d43418" providerId="ADAL" clId="{C3A47F85-284A-42C9-955F-C86E4F101BF3}" dt="2023-05-09T13:55:56.755" v="414" actId="700"/>
          <ac:spMkLst>
            <pc:docMk/>
            <pc:sldMk cId="1693521407" sldId="284"/>
            <ac:spMk id="3" creationId="{2EA4EBD4-8792-4555-A035-EE8DB6573A0F}"/>
          </ac:spMkLst>
        </pc:spChg>
        <pc:spChg chg="add mod ord">
          <ac:chgData name="Guillaume Lesur" userId="cdb45b52-b811-4338-85f2-a66c25d43418" providerId="ADAL" clId="{C3A47F85-284A-42C9-955F-C86E4F101BF3}" dt="2023-05-09T13:56:05.560" v="416" actId="20577"/>
          <ac:spMkLst>
            <pc:docMk/>
            <pc:sldMk cId="1693521407" sldId="284"/>
            <ac:spMk id="4" creationId="{935F7135-EC80-CB3C-1CC2-EAE180E70351}"/>
          </ac:spMkLst>
        </pc:spChg>
        <pc:spChg chg="add del mod">
          <ac:chgData name="Guillaume Lesur" userId="cdb45b52-b811-4338-85f2-a66c25d43418" providerId="ADAL" clId="{C3A47F85-284A-42C9-955F-C86E4F101BF3}" dt="2023-05-09T13:56:11.207" v="418" actId="478"/>
          <ac:spMkLst>
            <pc:docMk/>
            <pc:sldMk cId="1693521407" sldId="284"/>
            <ac:spMk id="6" creationId="{99BF2C96-A49F-9644-07E4-216CB2B1FC66}"/>
          </ac:spMkLst>
        </pc:spChg>
      </pc:sldChg>
      <pc:sldChg chg="addSp delSp modSp mod modClrScheme chgLayout">
        <pc:chgData name="Guillaume Lesur" userId="cdb45b52-b811-4338-85f2-a66c25d43418" providerId="ADAL" clId="{C3A47F85-284A-42C9-955F-C86E4F101BF3}" dt="2023-05-10T14:44:58.803" v="3201" actId="478"/>
        <pc:sldMkLst>
          <pc:docMk/>
          <pc:sldMk cId="3016342042" sldId="286"/>
        </pc:sldMkLst>
        <pc:spChg chg="add del mod ord">
          <ac:chgData name="Guillaume Lesur" userId="cdb45b52-b811-4338-85f2-a66c25d43418" providerId="ADAL" clId="{C3A47F85-284A-42C9-955F-C86E4F101BF3}" dt="2023-05-10T10:38:05.992" v="1883" actId="478"/>
          <ac:spMkLst>
            <pc:docMk/>
            <pc:sldMk cId="3016342042" sldId="286"/>
            <ac:spMk id="2" creationId="{55535203-331F-86DE-BB36-1B7BDB7C7053}"/>
          </ac:spMkLst>
        </pc:spChg>
        <pc:spChg chg="mod ord">
          <ac:chgData name="Guillaume Lesur" userId="cdb45b52-b811-4338-85f2-a66c25d43418" providerId="ADAL" clId="{C3A47F85-284A-42C9-955F-C86E4F101BF3}" dt="2023-05-10T14:03:01.765" v="2158" actId="700"/>
          <ac:spMkLst>
            <pc:docMk/>
            <pc:sldMk cId="3016342042" sldId="286"/>
            <ac:spMk id="4" creationId="{EBA14075-BF74-41DA-A32F-C2ECD5446E0E}"/>
          </ac:spMkLst>
        </pc:spChg>
        <pc:spChg chg="mod ord">
          <ac:chgData name="Guillaume Lesur" userId="cdb45b52-b811-4338-85f2-a66c25d43418" providerId="ADAL" clId="{C3A47F85-284A-42C9-955F-C86E4F101BF3}" dt="2023-05-10T14:44:50.636" v="3198" actId="14100"/>
          <ac:spMkLst>
            <pc:docMk/>
            <pc:sldMk cId="3016342042" sldId="286"/>
            <ac:spMk id="5" creationId="{B62432B7-9C8B-4358-8E44-B8A87839756C}"/>
          </ac:spMkLst>
        </pc:spChg>
        <pc:spChg chg="add mod">
          <ac:chgData name="Guillaume Lesur" userId="cdb45b52-b811-4338-85f2-a66c25d43418" providerId="ADAL" clId="{C3A47F85-284A-42C9-955F-C86E4F101BF3}" dt="2023-05-10T14:03:40.302" v="2164" actId="1076"/>
          <ac:spMkLst>
            <pc:docMk/>
            <pc:sldMk cId="3016342042" sldId="286"/>
            <ac:spMk id="8" creationId="{5FF0826C-AE7C-485B-5678-015E79DFCA83}"/>
          </ac:spMkLst>
        </pc:spChg>
        <pc:spChg chg="add del mod ord">
          <ac:chgData name="Guillaume Lesur" userId="cdb45b52-b811-4338-85f2-a66c25d43418" providerId="ADAL" clId="{C3A47F85-284A-42C9-955F-C86E4F101BF3}" dt="2023-05-10T14:44:57.093" v="3200" actId="478"/>
          <ac:spMkLst>
            <pc:docMk/>
            <pc:sldMk cId="3016342042" sldId="286"/>
            <ac:spMk id="9" creationId="{DBDF89B9-5D73-4323-1E61-6171098F2801}"/>
          </ac:spMkLst>
        </pc:spChg>
        <pc:spChg chg="add mod">
          <ac:chgData name="Guillaume Lesur" userId="cdb45b52-b811-4338-85f2-a66c25d43418" providerId="ADAL" clId="{C3A47F85-284A-42C9-955F-C86E4F101BF3}" dt="2023-05-10T14:44:54.399" v="3199" actId="14100"/>
          <ac:spMkLst>
            <pc:docMk/>
            <pc:sldMk cId="3016342042" sldId="286"/>
            <ac:spMk id="10" creationId="{460A9CBF-B92A-5445-0BD0-705AFAC32A35}"/>
          </ac:spMkLst>
        </pc:spChg>
        <pc:spChg chg="add del mod">
          <ac:chgData name="Guillaume Lesur" userId="cdb45b52-b811-4338-85f2-a66c25d43418" providerId="ADAL" clId="{C3A47F85-284A-42C9-955F-C86E4F101BF3}" dt="2023-05-10T14:44:58.803" v="3201" actId="478"/>
          <ac:spMkLst>
            <pc:docMk/>
            <pc:sldMk cId="3016342042" sldId="286"/>
            <ac:spMk id="12" creationId="{1B033D19-7ECF-B2F2-B314-DC49FEF30D19}"/>
          </ac:spMkLst>
        </pc:spChg>
        <pc:picChg chg="del mod">
          <ac:chgData name="Guillaume Lesur" userId="cdb45b52-b811-4338-85f2-a66c25d43418" providerId="ADAL" clId="{C3A47F85-284A-42C9-955F-C86E4F101BF3}" dt="2023-05-10T12:41:14.562" v="2006" actId="478"/>
          <ac:picMkLst>
            <pc:docMk/>
            <pc:sldMk cId="3016342042" sldId="286"/>
            <ac:picMk id="6" creationId="{5737FFAF-A0CB-4E27-9208-40FB80846FB5}"/>
          </ac:picMkLst>
        </pc:picChg>
        <pc:picChg chg="add mod">
          <ac:chgData name="Guillaume Lesur" userId="cdb45b52-b811-4338-85f2-a66c25d43418" providerId="ADAL" clId="{C3A47F85-284A-42C9-955F-C86E4F101BF3}" dt="2023-05-10T14:03:40.302" v="2164" actId="1076"/>
          <ac:picMkLst>
            <pc:docMk/>
            <pc:sldMk cId="3016342042" sldId="286"/>
            <ac:picMk id="7" creationId="{8A910981-EC5B-DAD4-0762-041FE253BF0F}"/>
          </ac:picMkLst>
        </pc:picChg>
      </pc:sldChg>
      <pc:sldChg chg="addSp delSp modSp mod modClrScheme chgLayout modNotesTx">
        <pc:chgData name="Guillaume Lesur" userId="cdb45b52-b811-4338-85f2-a66c25d43418" providerId="ADAL" clId="{C3A47F85-284A-42C9-955F-C86E4F101BF3}" dt="2023-05-10T14:17:48.091" v="2574" actId="1076"/>
        <pc:sldMkLst>
          <pc:docMk/>
          <pc:sldMk cId="3746992657" sldId="287"/>
        </pc:sldMkLst>
        <pc:spChg chg="add del mod">
          <ac:chgData name="Guillaume Lesur" userId="cdb45b52-b811-4338-85f2-a66c25d43418" providerId="ADAL" clId="{C3A47F85-284A-42C9-955F-C86E4F101BF3}" dt="2023-05-10T12:48:51.591" v="2018" actId="478"/>
          <ac:spMkLst>
            <pc:docMk/>
            <pc:sldMk cId="3746992657" sldId="287"/>
            <ac:spMk id="2" creationId="{497AA2D4-66D5-9840-E8AD-96BDBBAB3889}"/>
          </ac:spMkLst>
        </pc:spChg>
        <pc:spChg chg="add del mod ord">
          <ac:chgData name="Guillaume Lesur" userId="cdb45b52-b811-4338-85f2-a66c25d43418" providerId="ADAL" clId="{C3A47F85-284A-42C9-955F-C86E4F101BF3}" dt="2023-05-10T10:39:30.902" v="1891" actId="478"/>
          <ac:spMkLst>
            <pc:docMk/>
            <pc:sldMk cId="3746992657" sldId="287"/>
            <ac:spMk id="3" creationId="{2906DC4D-5F82-202F-31FD-B013D1ADA861}"/>
          </ac:spMkLst>
        </pc:spChg>
        <pc:spChg chg="mod ord">
          <ac:chgData name="Guillaume Lesur" userId="cdb45b52-b811-4338-85f2-a66c25d43418" providerId="ADAL" clId="{C3A47F85-284A-42C9-955F-C86E4F101BF3}" dt="2023-05-10T14:17:21.124" v="2569" actId="700"/>
          <ac:spMkLst>
            <pc:docMk/>
            <pc:sldMk cId="3746992657" sldId="287"/>
            <ac:spMk id="4" creationId="{EBA14075-BF74-41DA-A32F-C2ECD5446E0E}"/>
          </ac:spMkLst>
        </pc:spChg>
        <pc:spChg chg="mod ord">
          <ac:chgData name="Guillaume Lesur" userId="cdb45b52-b811-4338-85f2-a66c25d43418" providerId="ADAL" clId="{C3A47F85-284A-42C9-955F-C86E4F101BF3}" dt="2023-05-10T14:17:21.124" v="2569" actId="700"/>
          <ac:spMkLst>
            <pc:docMk/>
            <pc:sldMk cId="3746992657" sldId="287"/>
            <ac:spMk id="5" creationId="{B62432B7-9C8B-4358-8E44-B8A87839756C}"/>
          </ac:spMkLst>
        </pc:spChg>
        <pc:spChg chg="add del mod">
          <ac:chgData name="Guillaume Lesur" userId="cdb45b52-b811-4338-85f2-a66c25d43418" providerId="ADAL" clId="{C3A47F85-284A-42C9-955F-C86E4F101BF3}" dt="2023-05-10T12:53:49.619" v="2038" actId="478"/>
          <ac:spMkLst>
            <pc:docMk/>
            <pc:sldMk cId="3746992657" sldId="287"/>
            <ac:spMk id="15" creationId="{80D53B66-DB1E-D0F5-8EB7-281EDFBF0B74}"/>
          </ac:spMkLst>
        </pc:spChg>
        <pc:spChg chg="add del mod">
          <ac:chgData name="Guillaume Lesur" userId="cdb45b52-b811-4338-85f2-a66c25d43418" providerId="ADAL" clId="{C3A47F85-284A-42C9-955F-C86E4F101BF3}" dt="2023-05-10T13:04:50.761" v="2148" actId="478"/>
          <ac:spMkLst>
            <pc:docMk/>
            <pc:sldMk cId="3746992657" sldId="287"/>
            <ac:spMk id="16" creationId="{AA41EF79-3308-B19A-D82A-B8383E8102E8}"/>
          </ac:spMkLst>
        </pc:spChg>
        <pc:spChg chg="add del mod ord">
          <ac:chgData name="Guillaume Lesur" userId="cdb45b52-b811-4338-85f2-a66c25d43418" providerId="ADAL" clId="{C3A47F85-284A-42C9-955F-C86E4F101BF3}" dt="2023-05-10T13:04:51.264" v="2149" actId="478"/>
          <ac:spMkLst>
            <pc:docMk/>
            <pc:sldMk cId="3746992657" sldId="287"/>
            <ac:spMk id="17" creationId="{8B93789A-B0AC-5014-3B2C-B0BAF045ABDD}"/>
          </ac:spMkLst>
        </pc:spChg>
        <pc:spChg chg="add del mod">
          <ac:chgData name="Guillaume Lesur" userId="cdb45b52-b811-4338-85f2-a66c25d43418" providerId="ADAL" clId="{C3A47F85-284A-42C9-955F-C86E4F101BF3}" dt="2023-05-10T13:04:52.038" v="2150" actId="478"/>
          <ac:spMkLst>
            <pc:docMk/>
            <pc:sldMk cId="3746992657" sldId="287"/>
            <ac:spMk id="18" creationId="{978CC8E0-91DB-875A-6A2D-D8F78CE065B4}"/>
          </ac:spMkLst>
        </pc:spChg>
        <pc:spChg chg="add del mod">
          <ac:chgData name="Guillaume Lesur" userId="cdb45b52-b811-4338-85f2-a66c25d43418" providerId="ADAL" clId="{C3A47F85-284A-42C9-955F-C86E4F101BF3}" dt="2023-05-10T13:04:52.895" v="2151" actId="478"/>
          <ac:spMkLst>
            <pc:docMk/>
            <pc:sldMk cId="3746992657" sldId="287"/>
            <ac:spMk id="19" creationId="{DD2477E5-E5DB-4D9C-3ABE-91A211AB610B}"/>
          </ac:spMkLst>
        </pc:spChg>
        <pc:spChg chg="add del mod ord">
          <ac:chgData name="Guillaume Lesur" userId="cdb45b52-b811-4338-85f2-a66c25d43418" providerId="ADAL" clId="{C3A47F85-284A-42C9-955F-C86E4F101BF3}" dt="2023-05-10T13:04:19.173" v="2146" actId="478"/>
          <ac:spMkLst>
            <pc:docMk/>
            <pc:sldMk cId="3746992657" sldId="287"/>
            <ac:spMk id="20" creationId="{6146AA45-BAA6-D8A8-2F85-9045A2C49636}"/>
          </ac:spMkLst>
        </pc:spChg>
        <pc:spChg chg="add del mod">
          <ac:chgData name="Guillaume Lesur" userId="cdb45b52-b811-4338-85f2-a66c25d43418" providerId="ADAL" clId="{C3A47F85-284A-42C9-955F-C86E4F101BF3}" dt="2023-05-10T13:04:20.015" v="2147" actId="478"/>
          <ac:spMkLst>
            <pc:docMk/>
            <pc:sldMk cId="3746992657" sldId="287"/>
            <ac:spMk id="21" creationId="{951D2A39-86A0-5BF4-BB5D-6D4BAF91B1D1}"/>
          </ac:spMkLst>
        </pc:spChg>
        <pc:spChg chg="add del mod ord">
          <ac:chgData name="Guillaume Lesur" userId="cdb45b52-b811-4338-85f2-a66c25d43418" providerId="ADAL" clId="{C3A47F85-284A-42C9-955F-C86E4F101BF3}" dt="2023-05-10T14:17:39.875" v="2572" actId="478"/>
          <ac:spMkLst>
            <pc:docMk/>
            <pc:sldMk cId="3746992657" sldId="287"/>
            <ac:spMk id="24" creationId="{19F0D410-6EE1-1ADF-341C-942643A3EE85}"/>
          </ac:spMkLst>
        </pc:spChg>
        <pc:spChg chg="add mod">
          <ac:chgData name="Guillaume Lesur" userId="cdb45b52-b811-4338-85f2-a66c25d43418" providerId="ADAL" clId="{C3A47F85-284A-42C9-955F-C86E4F101BF3}" dt="2023-05-10T14:17:48.091" v="2574" actId="1076"/>
          <ac:spMkLst>
            <pc:docMk/>
            <pc:sldMk cId="3746992657" sldId="287"/>
            <ac:spMk id="25" creationId="{20C7316D-2AB9-5980-3BBE-D5FA66534633}"/>
          </ac:spMkLst>
        </pc:spChg>
        <pc:spChg chg="add mod">
          <ac:chgData name="Guillaume Lesur" userId="cdb45b52-b811-4338-85f2-a66c25d43418" providerId="ADAL" clId="{C3A47F85-284A-42C9-955F-C86E4F101BF3}" dt="2023-05-10T14:17:34.040" v="2571"/>
          <ac:spMkLst>
            <pc:docMk/>
            <pc:sldMk cId="3746992657" sldId="287"/>
            <ac:spMk id="28" creationId="{E325782B-9404-63F2-C513-B4AE92F806F9}"/>
          </ac:spMkLst>
        </pc:spChg>
        <pc:spChg chg="add del mod">
          <ac:chgData name="Guillaume Lesur" userId="cdb45b52-b811-4338-85f2-a66c25d43418" providerId="ADAL" clId="{C3A47F85-284A-42C9-955F-C86E4F101BF3}" dt="2023-05-10T14:17:41.793" v="2573" actId="478"/>
          <ac:spMkLst>
            <pc:docMk/>
            <pc:sldMk cId="3746992657" sldId="287"/>
            <ac:spMk id="30" creationId="{0B5B686E-AE55-2F0C-F721-7302DF522AE4}"/>
          </ac:spMkLst>
        </pc:spChg>
        <pc:picChg chg="del mod">
          <ac:chgData name="Guillaume Lesur" userId="cdb45b52-b811-4338-85f2-a66c25d43418" providerId="ADAL" clId="{C3A47F85-284A-42C9-955F-C86E4F101BF3}" dt="2023-05-10T12:53:01.250" v="2029" actId="478"/>
          <ac:picMkLst>
            <pc:docMk/>
            <pc:sldMk cId="3746992657" sldId="287"/>
            <ac:picMk id="7" creationId="{49F044C5-FFF0-4FB5-98EF-F0458836D3F3}"/>
          </ac:picMkLst>
        </pc:picChg>
        <pc:picChg chg="add del mod">
          <ac:chgData name="Guillaume Lesur" userId="cdb45b52-b811-4338-85f2-a66c25d43418" providerId="ADAL" clId="{C3A47F85-284A-42C9-955F-C86E4F101BF3}" dt="2023-05-10T14:05:33.311" v="2209" actId="478"/>
          <ac:picMkLst>
            <pc:docMk/>
            <pc:sldMk cId="3746992657" sldId="287"/>
            <ac:picMk id="23" creationId="{DC0A6D93-B3EF-D18C-DEE9-9551C8953CEB}"/>
          </ac:picMkLst>
        </pc:picChg>
        <pc:picChg chg="add mod">
          <ac:chgData name="Guillaume Lesur" userId="cdb45b52-b811-4338-85f2-a66c25d43418" providerId="ADAL" clId="{C3A47F85-284A-42C9-955F-C86E4F101BF3}" dt="2023-05-10T14:17:48.091" v="2574" actId="1076"/>
          <ac:picMkLst>
            <pc:docMk/>
            <pc:sldMk cId="3746992657" sldId="287"/>
            <ac:picMk id="27" creationId="{5EF762AD-1025-B16E-C726-9610193DEB93}"/>
          </ac:picMkLst>
        </pc:picChg>
        <pc:picChg chg="add del mod">
          <ac:chgData name="Guillaume Lesur" userId="cdb45b52-b811-4338-85f2-a66c25d43418" providerId="ADAL" clId="{C3A47F85-284A-42C9-955F-C86E4F101BF3}" dt="2023-05-10T14:02:20.907" v="2152" actId="478"/>
          <ac:picMkLst>
            <pc:docMk/>
            <pc:sldMk cId="3746992657" sldId="287"/>
            <ac:picMk id="1026" creationId="{D2E9F4FA-A68B-EB69-8956-CC40E7428D53}"/>
          </ac:picMkLst>
        </pc:picChg>
        <pc:cxnChg chg="add del mod">
          <ac:chgData name="Guillaume Lesur" userId="cdb45b52-b811-4338-85f2-a66c25d43418" providerId="ADAL" clId="{C3A47F85-284A-42C9-955F-C86E4F101BF3}" dt="2023-05-10T12:53:13.137" v="2031" actId="478"/>
          <ac:cxnSpMkLst>
            <pc:docMk/>
            <pc:sldMk cId="3746992657" sldId="287"/>
            <ac:cxnSpMk id="8" creationId="{B3D18F92-E7F4-4210-095A-8241515452DE}"/>
          </ac:cxnSpMkLst>
        </pc:cxnChg>
        <pc:cxnChg chg="add del">
          <ac:chgData name="Guillaume Lesur" userId="cdb45b52-b811-4338-85f2-a66c25d43418" providerId="ADAL" clId="{C3A47F85-284A-42C9-955F-C86E4F101BF3}" dt="2023-05-10T12:53:13.137" v="2031" actId="478"/>
          <ac:cxnSpMkLst>
            <pc:docMk/>
            <pc:sldMk cId="3746992657" sldId="287"/>
            <ac:cxnSpMk id="10" creationId="{2B6D44E1-B9FF-9EE9-911E-2B6B8A447F3E}"/>
          </ac:cxnSpMkLst>
        </pc:cxnChg>
        <pc:cxnChg chg="add del">
          <ac:chgData name="Guillaume Lesur" userId="cdb45b52-b811-4338-85f2-a66c25d43418" providerId="ADAL" clId="{C3A47F85-284A-42C9-955F-C86E4F101BF3}" dt="2023-05-10T12:53:13.137" v="2031" actId="478"/>
          <ac:cxnSpMkLst>
            <pc:docMk/>
            <pc:sldMk cId="3746992657" sldId="287"/>
            <ac:cxnSpMk id="12" creationId="{C3C56347-710C-6190-559A-E3F6A8821517}"/>
          </ac:cxnSpMkLst>
        </pc:cxnChg>
        <pc:cxnChg chg="add del">
          <ac:chgData name="Guillaume Lesur" userId="cdb45b52-b811-4338-85f2-a66c25d43418" providerId="ADAL" clId="{C3A47F85-284A-42C9-955F-C86E4F101BF3}" dt="2023-05-10T12:53:13.137" v="2031" actId="478"/>
          <ac:cxnSpMkLst>
            <pc:docMk/>
            <pc:sldMk cId="3746992657" sldId="287"/>
            <ac:cxnSpMk id="14" creationId="{F44CCE98-5CEF-27CC-A6E0-1D910BEC2BF8}"/>
          </ac:cxnSpMkLst>
        </pc:cxnChg>
      </pc:sldChg>
      <pc:sldChg chg="addSp delSp modSp del mod modClrScheme chgLayout">
        <pc:chgData name="Guillaume Lesur" userId="cdb45b52-b811-4338-85f2-a66c25d43418" providerId="ADAL" clId="{C3A47F85-284A-42C9-955F-C86E4F101BF3}" dt="2023-05-10T14:17:59.701" v="2575" actId="47"/>
        <pc:sldMkLst>
          <pc:docMk/>
          <pc:sldMk cId="1530544521" sldId="288"/>
        </pc:sldMkLst>
        <pc:spChg chg="add del mod">
          <ac:chgData name="Guillaume Lesur" userId="cdb45b52-b811-4338-85f2-a66c25d43418" providerId="ADAL" clId="{C3A47F85-284A-42C9-955F-C86E4F101BF3}" dt="2023-05-10T14:09:47.794" v="2523" actId="478"/>
          <ac:spMkLst>
            <pc:docMk/>
            <pc:sldMk cId="1530544521" sldId="288"/>
            <ac:spMk id="2" creationId="{CEBE5B18-9CD0-FFCB-0641-C8BC75C040E5}"/>
          </ac:spMkLst>
        </pc:spChg>
        <pc:spChg chg="add del mod ord">
          <ac:chgData name="Guillaume Lesur" userId="cdb45b52-b811-4338-85f2-a66c25d43418" providerId="ADAL" clId="{C3A47F85-284A-42C9-955F-C86E4F101BF3}" dt="2023-05-10T10:40:39.113" v="1897" actId="478"/>
          <ac:spMkLst>
            <pc:docMk/>
            <pc:sldMk cId="1530544521" sldId="288"/>
            <ac:spMk id="3" creationId="{D6E33B71-C651-AECC-AC73-7608A56AA04E}"/>
          </ac:spMkLst>
        </pc:spChg>
        <pc:spChg chg="mod ord">
          <ac:chgData name="Guillaume Lesur" userId="cdb45b52-b811-4338-85f2-a66c25d43418" providerId="ADAL" clId="{C3A47F85-284A-42C9-955F-C86E4F101BF3}" dt="2023-05-10T10:37:58.159" v="1874" actId="700"/>
          <ac:spMkLst>
            <pc:docMk/>
            <pc:sldMk cId="1530544521" sldId="288"/>
            <ac:spMk id="4" creationId="{EBA14075-BF74-41DA-A32F-C2ECD5446E0E}"/>
          </ac:spMkLst>
        </pc:spChg>
        <pc:spChg chg="mod ord">
          <ac:chgData name="Guillaume Lesur" userId="cdb45b52-b811-4338-85f2-a66c25d43418" providerId="ADAL" clId="{C3A47F85-284A-42C9-955F-C86E4F101BF3}" dt="2023-05-10T10:37:58.159" v="1874" actId="700"/>
          <ac:spMkLst>
            <pc:docMk/>
            <pc:sldMk cId="1530544521" sldId="288"/>
            <ac:spMk id="5" creationId="{B62432B7-9C8B-4358-8E44-B8A87839756C}"/>
          </ac:spMkLst>
        </pc:spChg>
        <pc:picChg chg="mod">
          <ac:chgData name="Guillaume Lesur" userId="cdb45b52-b811-4338-85f2-a66c25d43418" providerId="ADAL" clId="{C3A47F85-284A-42C9-955F-C86E4F101BF3}" dt="2023-05-10T14:09:45.379" v="2522" actId="1076"/>
          <ac:picMkLst>
            <pc:docMk/>
            <pc:sldMk cId="1530544521" sldId="288"/>
            <ac:picMk id="6" creationId="{A9FEF2F8-CBCE-43C9-B094-8B383AE71703}"/>
          </ac:picMkLst>
        </pc:picChg>
      </pc:sldChg>
      <pc:sldChg chg="addSp delSp modSp mod modClrScheme chgLayout">
        <pc:chgData name="Guillaume Lesur" userId="cdb45b52-b811-4338-85f2-a66c25d43418" providerId="ADAL" clId="{C3A47F85-284A-42C9-955F-C86E4F101BF3}" dt="2023-05-10T14:44:01.937" v="3193" actId="403"/>
        <pc:sldMkLst>
          <pc:docMk/>
          <pc:sldMk cId="2693912215" sldId="289"/>
        </pc:sldMkLst>
        <pc:spChg chg="add del mod ord">
          <ac:chgData name="Guillaume Lesur" userId="cdb45b52-b811-4338-85f2-a66c25d43418" providerId="ADAL" clId="{C3A47F85-284A-42C9-955F-C86E4F101BF3}" dt="2023-05-10T10:41:18.240" v="1907" actId="478"/>
          <ac:spMkLst>
            <pc:docMk/>
            <pc:sldMk cId="2693912215" sldId="289"/>
            <ac:spMk id="2" creationId="{B3FDE2A6-4F6A-F4C7-4280-827CF5D0429D}"/>
          </ac:spMkLst>
        </pc:spChg>
        <pc:spChg chg="add del mod ord">
          <ac:chgData name="Guillaume Lesur" userId="cdb45b52-b811-4338-85f2-a66c25d43418" providerId="ADAL" clId="{C3A47F85-284A-42C9-955F-C86E4F101BF3}" dt="2023-05-10T10:41:16.675" v="1906" actId="478"/>
          <ac:spMkLst>
            <pc:docMk/>
            <pc:sldMk cId="2693912215" sldId="289"/>
            <ac:spMk id="4" creationId="{EBA14075-BF74-41DA-A32F-C2ECD5446E0E}"/>
          </ac:spMkLst>
        </pc:spChg>
        <pc:spChg chg="mod ord">
          <ac:chgData name="Guillaume Lesur" userId="cdb45b52-b811-4338-85f2-a66c25d43418" providerId="ADAL" clId="{C3A47F85-284A-42C9-955F-C86E4F101BF3}" dt="2023-05-10T14:44:01.937" v="3193" actId="403"/>
          <ac:spMkLst>
            <pc:docMk/>
            <pc:sldMk cId="2693912215" sldId="289"/>
            <ac:spMk id="5" creationId="{B62432B7-9C8B-4358-8E44-B8A87839756C}"/>
          </ac:spMkLst>
        </pc:spChg>
        <pc:spChg chg="add del mod">
          <ac:chgData name="Guillaume Lesur" userId="cdb45b52-b811-4338-85f2-a66c25d43418" providerId="ADAL" clId="{C3A47F85-284A-42C9-955F-C86E4F101BF3}" dt="2023-05-10T10:41:16.675" v="1906" actId="478"/>
          <ac:spMkLst>
            <pc:docMk/>
            <pc:sldMk cId="2693912215" sldId="289"/>
            <ac:spMk id="7" creationId="{96DC80A7-3C16-69E8-905C-5A83143DCAE2}"/>
          </ac:spMkLst>
        </pc:spChg>
        <pc:picChg chg="mod">
          <ac:chgData name="Guillaume Lesur" userId="cdb45b52-b811-4338-85f2-a66c25d43418" providerId="ADAL" clId="{C3A47F85-284A-42C9-955F-C86E4F101BF3}" dt="2023-05-10T14:43:38.145" v="3190" actId="1076"/>
          <ac:picMkLst>
            <pc:docMk/>
            <pc:sldMk cId="2693912215" sldId="289"/>
            <ac:picMk id="6" creationId="{220695EF-3CF7-4D88-B343-C714B4F6CAA2}"/>
          </ac:picMkLst>
        </pc:picChg>
      </pc:sldChg>
      <pc:sldChg chg="addSp delSp modSp mod modClrScheme chgLayout">
        <pc:chgData name="Guillaume Lesur" userId="cdb45b52-b811-4338-85f2-a66c25d43418" providerId="ADAL" clId="{C3A47F85-284A-42C9-955F-C86E4F101BF3}" dt="2023-05-10T14:45:17.010" v="3203" actId="1076"/>
        <pc:sldMkLst>
          <pc:docMk/>
          <pc:sldMk cId="877725486" sldId="290"/>
        </pc:sldMkLst>
        <pc:spChg chg="add del mod ord">
          <ac:chgData name="Guillaume Lesur" userId="cdb45b52-b811-4338-85f2-a66c25d43418" providerId="ADAL" clId="{C3A47F85-284A-42C9-955F-C86E4F101BF3}" dt="2023-05-10T10:41:27.705" v="1908" actId="478"/>
          <ac:spMkLst>
            <pc:docMk/>
            <pc:sldMk cId="877725486" sldId="290"/>
            <ac:spMk id="2" creationId="{5744E95B-2FF8-E72B-EEED-C557D95F92E7}"/>
          </ac:spMkLst>
        </pc:spChg>
        <pc:spChg chg="mod ord">
          <ac:chgData name="Guillaume Lesur" userId="cdb45b52-b811-4338-85f2-a66c25d43418" providerId="ADAL" clId="{C3A47F85-284A-42C9-955F-C86E4F101BF3}" dt="2023-05-10T10:37:58.159" v="1874" actId="700"/>
          <ac:spMkLst>
            <pc:docMk/>
            <pc:sldMk cId="877725486" sldId="290"/>
            <ac:spMk id="4" creationId="{EBA14075-BF74-41DA-A32F-C2ECD5446E0E}"/>
          </ac:spMkLst>
        </pc:spChg>
        <pc:spChg chg="mod ord">
          <ac:chgData name="Guillaume Lesur" userId="cdb45b52-b811-4338-85f2-a66c25d43418" providerId="ADAL" clId="{C3A47F85-284A-42C9-955F-C86E4F101BF3}" dt="2023-05-10T10:37:58.159" v="1874" actId="700"/>
          <ac:spMkLst>
            <pc:docMk/>
            <pc:sldMk cId="877725486" sldId="290"/>
            <ac:spMk id="5" creationId="{B62432B7-9C8B-4358-8E44-B8A87839756C}"/>
          </ac:spMkLst>
        </pc:spChg>
        <pc:picChg chg="mod">
          <ac:chgData name="Guillaume Lesur" userId="cdb45b52-b811-4338-85f2-a66c25d43418" providerId="ADAL" clId="{C3A47F85-284A-42C9-955F-C86E4F101BF3}" dt="2023-05-10T14:45:17.010" v="3203" actId="1076"/>
          <ac:picMkLst>
            <pc:docMk/>
            <pc:sldMk cId="877725486" sldId="290"/>
            <ac:picMk id="6" creationId="{8ABF78AB-CD9E-4DD7-B712-DDDBB46687AD}"/>
          </ac:picMkLst>
        </pc:picChg>
      </pc:sldChg>
      <pc:sldChg chg="addSp delSp modSp mod modClrScheme chgLayout">
        <pc:chgData name="Guillaume Lesur" userId="cdb45b52-b811-4338-85f2-a66c25d43418" providerId="ADAL" clId="{C3A47F85-284A-42C9-955F-C86E4F101BF3}" dt="2023-05-10T14:46:00.363" v="3211" actId="1035"/>
        <pc:sldMkLst>
          <pc:docMk/>
          <pc:sldMk cId="208758226" sldId="291"/>
        </pc:sldMkLst>
        <pc:spChg chg="add del mod ord">
          <ac:chgData name="Guillaume Lesur" userId="cdb45b52-b811-4338-85f2-a66c25d43418" providerId="ADAL" clId="{C3A47F85-284A-42C9-955F-C86E4F101BF3}" dt="2023-05-10T10:41:43.962" v="1912" actId="478"/>
          <ac:spMkLst>
            <pc:docMk/>
            <pc:sldMk cId="208758226" sldId="291"/>
            <ac:spMk id="2" creationId="{1BC515F7-653E-91B8-B155-C5266D380FF7}"/>
          </ac:spMkLst>
        </pc:spChg>
        <pc:spChg chg="add del mod ord">
          <ac:chgData name="Guillaume Lesur" userId="cdb45b52-b811-4338-85f2-a66c25d43418" providerId="ADAL" clId="{C3A47F85-284A-42C9-955F-C86E4F101BF3}" dt="2023-05-10T10:41:43.123" v="1911" actId="478"/>
          <ac:spMkLst>
            <pc:docMk/>
            <pc:sldMk cId="208758226" sldId="291"/>
            <ac:spMk id="3" creationId="{05E8D801-437E-B620-F262-915681815F50}"/>
          </ac:spMkLst>
        </pc:spChg>
        <pc:spChg chg="mod ord">
          <ac:chgData name="Guillaume Lesur" userId="cdb45b52-b811-4338-85f2-a66c25d43418" providerId="ADAL" clId="{C3A47F85-284A-42C9-955F-C86E4F101BF3}" dt="2023-05-10T10:37:58.159" v="1874" actId="700"/>
          <ac:spMkLst>
            <pc:docMk/>
            <pc:sldMk cId="208758226" sldId="291"/>
            <ac:spMk id="6" creationId="{00000000-0000-0000-0000-000000000000}"/>
          </ac:spMkLst>
        </pc:spChg>
        <pc:graphicFrameChg chg="mod modGraphic">
          <ac:chgData name="Guillaume Lesur" userId="cdb45b52-b811-4338-85f2-a66c25d43418" providerId="ADAL" clId="{C3A47F85-284A-42C9-955F-C86E4F101BF3}" dt="2023-05-10T14:46:00.363" v="3211" actId="1035"/>
          <ac:graphicFrameMkLst>
            <pc:docMk/>
            <pc:sldMk cId="208758226" sldId="291"/>
            <ac:graphicFrameMk id="9" creationId="{D3F58DEA-0BFE-4A21-A786-3E2E230EAC3C}"/>
          </ac:graphicFrameMkLst>
        </pc:graphicFrameChg>
        <pc:graphicFrameChg chg="mod modGraphic">
          <ac:chgData name="Guillaume Lesur" userId="cdb45b52-b811-4338-85f2-a66c25d43418" providerId="ADAL" clId="{C3A47F85-284A-42C9-955F-C86E4F101BF3}" dt="2023-05-10T14:45:52.950" v="3207" actId="14734"/>
          <ac:graphicFrameMkLst>
            <pc:docMk/>
            <pc:sldMk cId="208758226" sldId="291"/>
            <ac:graphicFrameMk id="11" creationId="{8F7D99B3-043F-44A3-9F93-F52601842AD5}"/>
          </ac:graphicFrameMkLst>
        </pc:graphicFrameChg>
      </pc:sldChg>
      <pc:sldChg chg="addSp delSp modSp mod modClrScheme chgLayout">
        <pc:chgData name="Guillaume Lesur" userId="cdb45b52-b811-4338-85f2-a66c25d43418" providerId="ADAL" clId="{C3A47F85-284A-42C9-955F-C86E4F101BF3}" dt="2023-05-09T13:56:31.509" v="420" actId="478"/>
        <pc:sldMkLst>
          <pc:docMk/>
          <pc:sldMk cId="1457372988" sldId="292"/>
        </pc:sldMkLst>
        <pc:spChg chg="add del mod ord">
          <ac:chgData name="Guillaume Lesur" userId="cdb45b52-b811-4338-85f2-a66c25d43418" providerId="ADAL" clId="{C3A47F85-284A-42C9-955F-C86E4F101BF3}" dt="2023-05-09T13:56:31.509" v="420" actId="478"/>
          <ac:spMkLst>
            <pc:docMk/>
            <pc:sldMk cId="1457372988" sldId="292"/>
            <ac:spMk id="2" creationId="{3F3B77DC-7BC0-0F07-D220-DAEC4A8C964C}"/>
          </ac:spMkLst>
        </pc:spChg>
        <pc:spChg chg="mod ord">
          <ac:chgData name="Guillaume Lesur" userId="cdb45b52-b811-4338-85f2-a66c25d43418" providerId="ADAL" clId="{C3A47F85-284A-42C9-955F-C86E4F101BF3}" dt="2023-05-09T13:56:29.443" v="419" actId="700"/>
          <ac:spMkLst>
            <pc:docMk/>
            <pc:sldMk cId="1457372988" sldId="292"/>
            <ac:spMk id="3" creationId="{00000000-0000-0000-0000-000000000000}"/>
          </ac:spMkLst>
        </pc:spChg>
        <pc:spChg chg="mod ord">
          <ac:chgData name="Guillaume Lesur" userId="cdb45b52-b811-4338-85f2-a66c25d43418" providerId="ADAL" clId="{C3A47F85-284A-42C9-955F-C86E4F101BF3}" dt="2023-05-09T13:56:29.443" v="419" actId="700"/>
          <ac:spMkLst>
            <pc:docMk/>
            <pc:sldMk cId="1457372988" sldId="292"/>
            <ac:spMk id="4" creationId="{00000000-0000-0000-0000-000000000000}"/>
          </ac:spMkLst>
        </pc:spChg>
        <pc:spChg chg="mod ord">
          <ac:chgData name="Guillaume Lesur" userId="cdb45b52-b811-4338-85f2-a66c25d43418" providerId="ADAL" clId="{C3A47F85-284A-42C9-955F-C86E4F101BF3}" dt="2023-05-09T13:56:29.443" v="419" actId="700"/>
          <ac:spMkLst>
            <pc:docMk/>
            <pc:sldMk cId="1457372988" sldId="292"/>
            <ac:spMk id="7" creationId="{F978555E-85A1-456F-A28A-9FB7EF0FD81C}"/>
          </ac:spMkLst>
        </pc:spChg>
      </pc:sldChg>
      <pc:sldChg chg="addSp delSp modSp del mod">
        <pc:chgData name="Guillaume Lesur" userId="cdb45b52-b811-4338-85f2-a66c25d43418" providerId="ADAL" clId="{C3A47F85-284A-42C9-955F-C86E4F101BF3}" dt="2023-05-10T10:36:43.196" v="1871" actId="47"/>
        <pc:sldMkLst>
          <pc:docMk/>
          <pc:sldMk cId="1346165422" sldId="294"/>
        </pc:sldMkLst>
        <pc:spChg chg="add del mod">
          <ac:chgData name="Guillaume Lesur" userId="cdb45b52-b811-4338-85f2-a66c25d43418" providerId="ADAL" clId="{C3A47F85-284A-42C9-955F-C86E4F101BF3}" dt="2023-04-27T14:59:18.753" v="108" actId="478"/>
          <ac:spMkLst>
            <pc:docMk/>
            <pc:sldMk cId="1346165422" sldId="294"/>
            <ac:spMk id="2" creationId="{952F45AD-C10E-BF25-3698-FEAE6046F7EF}"/>
          </ac:spMkLst>
        </pc:spChg>
        <pc:spChg chg="add mod">
          <ac:chgData name="Guillaume Lesur" userId="cdb45b52-b811-4338-85f2-a66c25d43418" providerId="ADAL" clId="{C3A47F85-284A-42C9-955F-C86E4F101BF3}" dt="2023-04-27T14:59:32.276" v="137" actId="20577"/>
          <ac:spMkLst>
            <pc:docMk/>
            <pc:sldMk cId="1346165422" sldId="294"/>
            <ac:spMk id="3" creationId="{88BC3023-A523-76E3-E91D-078D2776E02F}"/>
          </ac:spMkLst>
        </pc:spChg>
        <pc:picChg chg="add mod">
          <ac:chgData name="Guillaume Lesur" userId="cdb45b52-b811-4338-85f2-a66c25d43418" providerId="ADAL" clId="{C3A47F85-284A-42C9-955F-C86E4F101BF3}" dt="2023-05-10T10:26:10.086" v="1424" actId="1076"/>
          <ac:picMkLst>
            <pc:docMk/>
            <pc:sldMk cId="1346165422" sldId="294"/>
            <ac:picMk id="6" creationId="{442C99B3-656C-76A0-C637-7850A66E2F64}"/>
          </ac:picMkLst>
        </pc:picChg>
      </pc:sldChg>
      <pc:sldChg chg="addSp delSp modSp mod modClrScheme modAnim chgLayout">
        <pc:chgData name="Guillaume Lesur" userId="cdb45b52-b811-4338-85f2-a66c25d43418" providerId="ADAL" clId="{C3A47F85-284A-42C9-955F-C86E4F101BF3}" dt="2023-05-10T12:42:26.895" v="2017" actId="20577"/>
        <pc:sldMkLst>
          <pc:docMk/>
          <pc:sldMk cId="4156932507" sldId="568"/>
        </pc:sldMkLst>
        <pc:spChg chg="add del mod">
          <ac:chgData name="Guillaume Lesur" userId="cdb45b52-b811-4338-85f2-a66c25d43418" providerId="ADAL" clId="{C3A47F85-284A-42C9-955F-C86E4F101BF3}" dt="2023-05-10T12:34:47.525" v="1914" actId="478"/>
          <ac:spMkLst>
            <pc:docMk/>
            <pc:sldMk cId="4156932507" sldId="568"/>
            <ac:spMk id="2" creationId="{126BBDFD-CE0D-39ED-8B3E-1C616A39D2D9}"/>
          </ac:spMkLst>
        </pc:spChg>
        <pc:spChg chg="add del mod ord">
          <ac:chgData name="Guillaume Lesur" userId="cdb45b52-b811-4338-85f2-a66c25d43418" providerId="ADAL" clId="{C3A47F85-284A-42C9-955F-C86E4F101BF3}" dt="2023-05-10T10:39:04.383" v="1888" actId="478"/>
          <ac:spMkLst>
            <pc:docMk/>
            <pc:sldMk cId="4156932507" sldId="568"/>
            <ac:spMk id="3" creationId="{2E6753C4-51FC-D55E-423F-CF4E8BDB2D67}"/>
          </ac:spMkLst>
        </pc:spChg>
        <pc:spChg chg="add del mod ord">
          <ac:chgData name="Guillaume Lesur" userId="cdb45b52-b811-4338-85f2-a66c25d43418" providerId="ADAL" clId="{C3A47F85-284A-42C9-955F-C86E4F101BF3}" dt="2023-05-10T10:39:02.609" v="1887" actId="478"/>
          <ac:spMkLst>
            <pc:docMk/>
            <pc:sldMk cId="4156932507" sldId="568"/>
            <ac:spMk id="4" creationId="{6663D833-1492-FC5E-2F42-F6D2433C78A7}"/>
          </ac:spMkLst>
        </pc:spChg>
        <pc:spChg chg="mod ord">
          <ac:chgData name="Guillaume Lesur" userId="cdb45b52-b811-4338-85f2-a66c25d43418" providerId="ADAL" clId="{C3A47F85-284A-42C9-955F-C86E4F101BF3}" dt="2023-05-10T12:42:26.895" v="2017" actId="20577"/>
          <ac:spMkLst>
            <pc:docMk/>
            <pc:sldMk cId="4156932507" sldId="568"/>
            <ac:spMk id="5" creationId="{00000000-0000-0000-0000-000000000000}"/>
          </ac:spMkLst>
        </pc:spChg>
        <pc:spChg chg="add mod">
          <ac:chgData name="Guillaume Lesur" userId="cdb45b52-b811-4338-85f2-a66c25d43418" providerId="ADAL" clId="{C3A47F85-284A-42C9-955F-C86E4F101BF3}" dt="2023-05-10T12:37:23.919" v="1926" actId="1582"/>
          <ac:spMkLst>
            <pc:docMk/>
            <pc:sldMk cId="4156932507" sldId="568"/>
            <ac:spMk id="6" creationId="{1EA4567D-2A98-4EEB-83FD-9D5838E1CD7B}"/>
          </ac:spMkLst>
        </pc:spChg>
        <pc:spChg chg="mod">
          <ac:chgData name="Guillaume Lesur" userId="cdb45b52-b811-4338-85f2-a66c25d43418" providerId="ADAL" clId="{C3A47F85-284A-42C9-955F-C86E4F101BF3}" dt="2023-05-10T12:35:01.092" v="1915" actId="790"/>
          <ac:spMkLst>
            <pc:docMk/>
            <pc:sldMk cId="4156932507" sldId="568"/>
            <ac:spMk id="7" creationId="{00000000-0000-0000-0000-000000000000}"/>
          </ac:spMkLst>
        </pc:spChg>
        <pc:spChg chg="mod">
          <ac:chgData name="Guillaume Lesur" userId="cdb45b52-b811-4338-85f2-a66c25d43418" providerId="ADAL" clId="{C3A47F85-284A-42C9-955F-C86E4F101BF3}" dt="2023-05-10T12:35:01.092" v="1915" actId="790"/>
          <ac:spMkLst>
            <pc:docMk/>
            <pc:sldMk cId="4156932507" sldId="568"/>
            <ac:spMk id="8" creationId="{00000000-0000-0000-0000-000000000000}"/>
          </ac:spMkLst>
        </pc:spChg>
        <pc:spChg chg="add mod">
          <ac:chgData name="Guillaume Lesur" userId="cdb45b52-b811-4338-85f2-a66c25d43418" providerId="ADAL" clId="{C3A47F85-284A-42C9-955F-C86E4F101BF3}" dt="2023-05-10T12:37:23.919" v="1926" actId="1582"/>
          <ac:spMkLst>
            <pc:docMk/>
            <pc:sldMk cId="4156932507" sldId="568"/>
            <ac:spMk id="10" creationId="{842B14D0-3320-859E-98E9-E4D516F44839}"/>
          </ac:spMkLst>
        </pc:spChg>
        <pc:spChg chg="mod">
          <ac:chgData name="Guillaume Lesur" userId="cdb45b52-b811-4338-85f2-a66c25d43418" providerId="ADAL" clId="{C3A47F85-284A-42C9-955F-C86E4F101BF3}" dt="2023-05-10T12:36:00.546" v="1919" actId="20577"/>
          <ac:spMkLst>
            <pc:docMk/>
            <pc:sldMk cId="4156932507" sldId="568"/>
            <ac:spMk id="14" creationId="{00000000-0000-0000-0000-000000000000}"/>
          </ac:spMkLst>
        </pc:spChg>
        <pc:spChg chg="mod">
          <ac:chgData name="Guillaume Lesur" userId="cdb45b52-b811-4338-85f2-a66c25d43418" providerId="ADAL" clId="{C3A47F85-284A-42C9-955F-C86E4F101BF3}" dt="2023-05-10T12:35:01.092" v="1915" actId="790"/>
          <ac:spMkLst>
            <pc:docMk/>
            <pc:sldMk cId="4156932507" sldId="568"/>
            <ac:spMk id="15" creationId="{00000000-0000-0000-0000-000000000000}"/>
          </ac:spMkLst>
        </pc:spChg>
      </pc:sldChg>
      <pc:sldChg chg="addSp delSp modSp mod modClrScheme chgLayout">
        <pc:chgData name="Guillaume Lesur" userId="cdb45b52-b811-4338-85f2-a66c25d43418" providerId="ADAL" clId="{C3A47F85-284A-42C9-955F-C86E4F101BF3}" dt="2023-05-10T10:39:09.107" v="1890" actId="478"/>
        <pc:sldMkLst>
          <pc:docMk/>
          <pc:sldMk cId="306423473" sldId="569"/>
        </pc:sldMkLst>
        <pc:spChg chg="add del mod ord">
          <ac:chgData name="Guillaume Lesur" userId="cdb45b52-b811-4338-85f2-a66c25d43418" providerId="ADAL" clId="{C3A47F85-284A-42C9-955F-C86E4F101BF3}" dt="2023-05-10T10:39:09.107" v="1890" actId="478"/>
          <ac:spMkLst>
            <pc:docMk/>
            <pc:sldMk cId="306423473" sldId="569"/>
            <ac:spMk id="2" creationId="{583E7E9D-D60B-CA9B-4EDF-FD90E2DC5005}"/>
          </ac:spMkLst>
        </pc:spChg>
        <pc:spChg chg="add del mod ord">
          <ac:chgData name="Guillaume Lesur" userId="cdb45b52-b811-4338-85f2-a66c25d43418" providerId="ADAL" clId="{C3A47F85-284A-42C9-955F-C86E4F101BF3}" dt="2023-05-10T10:39:08.326" v="1889" actId="478"/>
          <ac:spMkLst>
            <pc:docMk/>
            <pc:sldMk cId="306423473" sldId="569"/>
            <ac:spMk id="3" creationId="{7B25B220-FAB6-DFC4-B9A4-9399C25DE1D1}"/>
          </ac:spMkLst>
        </pc:spChg>
        <pc:spChg chg="mod ord">
          <ac:chgData name="Guillaume Lesur" userId="cdb45b52-b811-4338-85f2-a66c25d43418" providerId="ADAL" clId="{C3A47F85-284A-42C9-955F-C86E4F101BF3}" dt="2023-05-10T10:37:58.211" v="1876" actId="27636"/>
          <ac:spMkLst>
            <pc:docMk/>
            <pc:sldMk cId="306423473" sldId="569"/>
            <ac:spMk id="5" creationId="{00000000-0000-0000-0000-000000000000}"/>
          </ac:spMkLst>
        </pc:spChg>
      </pc:sldChg>
      <pc:sldChg chg="addSp delSp modSp mod modClrScheme chgLayout">
        <pc:chgData name="Guillaume Lesur" userId="cdb45b52-b811-4338-85f2-a66c25d43418" providerId="ADAL" clId="{C3A47F85-284A-42C9-955F-C86E4F101BF3}" dt="2023-05-10T10:39:58.944" v="1896" actId="478"/>
        <pc:sldMkLst>
          <pc:docMk/>
          <pc:sldMk cId="1296163915" sldId="571"/>
        </pc:sldMkLst>
        <pc:spChg chg="add del mod ord">
          <ac:chgData name="Guillaume Lesur" userId="cdb45b52-b811-4338-85f2-a66c25d43418" providerId="ADAL" clId="{C3A47F85-284A-42C9-955F-C86E4F101BF3}" dt="2023-05-10T10:39:58.944" v="1896" actId="478"/>
          <ac:spMkLst>
            <pc:docMk/>
            <pc:sldMk cId="1296163915" sldId="571"/>
            <ac:spMk id="2" creationId="{0B959BA1-93E9-9996-C47A-181D14FA0805}"/>
          </ac:spMkLst>
        </pc:spChg>
        <pc:spChg chg="add del mod ord">
          <ac:chgData name="Guillaume Lesur" userId="cdb45b52-b811-4338-85f2-a66c25d43418" providerId="ADAL" clId="{C3A47F85-284A-42C9-955F-C86E4F101BF3}" dt="2023-05-10T10:39:49.746" v="1895" actId="478"/>
          <ac:spMkLst>
            <pc:docMk/>
            <pc:sldMk cId="1296163915" sldId="571"/>
            <ac:spMk id="4" creationId="{331DCB35-E3C8-8DBF-FF9B-62A94FEFB1DD}"/>
          </ac:spMkLst>
        </pc:spChg>
        <pc:spChg chg="add del mod ord">
          <ac:chgData name="Guillaume Lesur" userId="cdb45b52-b811-4338-85f2-a66c25d43418" providerId="ADAL" clId="{C3A47F85-284A-42C9-955F-C86E4F101BF3}" dt="2023-05-10T10:39:45.073" v="1894" actId="478"/>
          <ac:spMkLst>
            <pc:docMk/>
            <pc:sldMk cId="1296163915" sldId="571"/>
            <ac:spMk id="5" creationId="{00000000-0000-0000-0000-000000000000}"/>
          </ac:spMkLst>
        </pc:spChg>
        <pc:spChg chg="add del mod">
          <ac:chgData name="Guillaume Lesur" userId="cdb45b52-b811-4338-85f2-a66c25d43418" providerId="ADAL" clId="{C3A47F85-284A-42C9-955F-C86E4F101BF3}" dt="2023-05-10T10:39:45.073" v="1894" actId="478"/>
          <ac:spMkLst>
            <pc:docMk/>
            <pc:sldMk cId="1296163915" sldId="571"/>
            <ac:spMk id="10" creationId="{FF5258F4-7035-99A7-5FA1-11B1291DA25A}"/>
          </ac:spMkLst>
        </pc:spChg>
        <pc:spChg chg="mod">
          <ac:chgData name="Guillaume Lesur" userId="cdb45b52-b811-4338-85f2-a66c25d43418" providerId="ADAL" clId="{C3A47F85-284A-42C9-955F-C86E4F101BF3}" dt="2023-04-27T14:55:02.769" v="100" actId="692"/>
          <ac:spMkLst>
            <pc:docMk/>
            <pc:sldMk cId="1296163915" sldId="571"/>
            <ac:spMk id="29" creationId="{00000000-0000-0000-0000-000000000000}"/>
          </ac:spMkLst>
        </pc:spChg>
      </pc:sldChg>
      <pc:sldChg chg="addSp delSp modSp mod modClrScheme chgLayout">
        <pc:chgData name="Guillaume Lesur" userId="cdb45b52-b811-4338-85f2-a66c25d43418" providerId="ADAL" clId="{C3A47F85-284A-42C9-955F-C86E4F101BF3}" dt="2023-05-10T14:32:53.219" v="2967" actId="1076"/>
        <pc:sldMkLst>
          <pc:docMk/>
          <pc:sldMk cId="76881595" sldId="573"/>
        </pc:sldMkLst>
        <pc:spChg chg="add del mod ord">
          <ac:chgData name="Guillaume Lesur" userId="cdb45b52-b811-4338-85f2-a66c25d43418" providerId="ADAL" clId="{C3A47F85-284A-42C9-955F-C86E4F101BF3}" dt="2023-05-10T10:40:50.829" v="1899" actId="478"/>
          <ac:spMkLst>
            <pc:docMk/>
            <pc:sldMk cId="76881595" sldId="573"/>
            <ac:spMk id="2" creationId="{482FE70B-2EBD-9FFF-2F32-E9543285421B}"/>
          </ac:spMkLst>
        </pc:spChg>
        <pc:spChg chg="add del mod ord">
          <ac:chgData name="Guillaume Lesur" userId="cdb45b52-b811-4338-85f2-a66c25d43418" providerId="ADAL" clId="{C3A47F85-284A-42C9-955F-C86E4F101BF3}" dt="2023-05-10T10:40:53.861" v="1900" actId="478"/>
          <ac:spMkLst>
            <pc:docMk/>
            <pc:sldMk cId="76881595" sldId="573"/>
            <ac:spMk id="3" creationId="{6B820B54-7514-83AA-96B9-C12E6869AEB4}"/>
          </ac:spMkLst>
        </pc:spChg>
        <pc:spChg chg="mod ord">
          <ac:chgData name="Guillaume Lesur" userId="cdb45b52-b811-4338-85f2-a66c25d43418" providerId="ADAL" clId="{C3A47F85-284A-42C9-955F-C86E4F101BF3}" dt="2023-05-10T10:37:58.215" v="1878" actId="27636"/>
          <ac:spMkLst>
            <pc:docMk/>
            <pc:sldMk cId="76881595" sldId="573"/>
            <ac:spMk id="5" creationId="{00000000-0000-0000-0000-000000000000}"/>
          </ac:spMkLst>
        </pc:spChg>
        <pc:spChg chg="mod">
          <ac:chgData name="Guillaume Lesur" userId="cdb45b52-b811-4338-85f2-a66c25d43418" providerId="ADAL" clId="{C3A47F85-284A-42C9-955F-C86E4F101BF3}" dt="2023-05-10T14:21:50.850" v="2800" actId="20577"/>
          <ac:spMkLst>
            <pc:docMk/>
            <pc:sldMk cId="76881595" sldId="573"/>
            <ac:spMk id="10" creationId="{00000000-0000-0000-0000-000000000000}"/>
          </ac:spMkLst>
        </pc:spChg>
        <pc:spChg chg="mod">
          <ac:chgData name="Guillaume Lesur" userId="cdb45b52-b811-4338-85f2-a66c25d43418" providerId="ADAL" clId="{C3A47F85-284A-42C9-955F-C86E4F101BF3}" dt="2023-05-10T14:23:15.112" v="2838" actId="20577"/>
          <ac:spMkLst>
            <pc:docMk/>
            <pc:sldMk cId="76881595" sldId="573"/>
            <ac:spMk id="11" creationId="{00000000-0000-0000-0000-000000000000}"/>
          </ac:spMkLst>
        </pc:spChg>
        <pc:spChg chg="mod">
          <ac:chgData name="Guillaume Lesur" userId="cdb45b52-b811-4338-85f2-a66c25d43418" providerId="ADAL" clId="{C3A47F85-284A-42C9-955F-C86E4F101BF3}" dt="2023-05-10T14:32:38.138" v="2963" actId="20577"/>
          <ac:spMkLst>
            <pc:docMk/>
            <pc:sldMk cId="76881595" sldId="573"/>
            <ac:spMk id="12" creationId="{00000000-0000-0000-0000-000000000000}"/>
          </ac:spMkLst>
        </pc:spChg>
        <pc:spChg chg="mod">
          <ac:chgData name="Guillaume Lesur" userId="cdb45b52-b811-4338-85f2-a66c25d43418" providerId="ADAL" clId="{C3A47F85-284A-42C9-955F-C86E4F101BF3}" dt="2023-05-10T14:32:53.219" v="2967" actId="1076"/>
          <ac:spMkLst>
            <pc:docMk/>
            <pc:sldMk cId="76881595" sldId="573"/>
            <ac:spMk id="13" creationId="{00000000-0000-0000-0000-000000000000}"/>
          </ac:spMkLst>
        </pc:spChg>
        <pc:spChg chg="mod">
          <ac:chgData name="Guillaume Lesur" userId="cdb45b52-b811-4338-85f2-a66c25d43418" providerId="ADAL" clId="{C3A47F85-284A-42C9-955F-C86E4F101BF3}" dt="2023-05-10T14:29:45.796" v="2954" actId="1076"/>
          <ac:spMkLst>
            <pc:docMk/>
            <pc:sldMk cId="76881595" sldId="573"/>
            <ac:spMk id="14" creationId="{00000000-0000-0000-0000-000000000000}"/>
          </ac:spMkLst>
        </pc:spChg>
      </pc:sldChg>
      <pc:sldChg chg="addSp delSp modSp mod modClrScheme modAnim chgLayout">
        <pc:chgData name="Guillaume Lesur" userId="cdb45b52-b811-4338-85f2-a66c25d43418" providerId="ADAL" clId="{C3A47F85-284A-42C9-955F-C86E4F101BF3}" dt="2023-05-10T14:40:15.173" v="3102" actId="20577"/>
        <pc:sldMkLst>
          <pc:docMk/>
          <pc:sldMk cId="1266812296" sldId="574"/>
        </pc:sldMkLst>
        <pc:spChg chg="add del mod ord">
          <ac:chgData name="Guillaume Lesur" userId="cdb45b52-b811-4338-85f2-a66c25d43418" providerId="ADAL" clId="{C3A47F85-284A-42C9-955F-C86E4F101BF3}" dt="2023-05-10T10:41:03.196" v="1901" actId="478"/>
          <ac:spMkLst>
            <pc:docMk/>
            <pc:sldMk cId="1266812296" sldId="574"/>
            <ac:spMk id="2" creationId="{6AD4BB40-A0AC-15C8-B5C0-B4C6397A63C7}"/>
          </ac:spMkLst>
        </pc:spChg>
        <pc:spChg chg="add del mod ord">
          <ac:chgData name="Guillaume Lesur" userId="cdb45b52-b811-4338-85f2-a66c25d43418" providerId="ADAL" clId="{C3A47F85-284A-42C9-955F-C86E4F101BF3}" dt="2023-05-10T10:41:04.483" v="1902" actId="478"/>
          <ac:spMkLst>
            <pc:docMk/>
            <pc:sldMk cId="1266812296" sldId="574"/>
            <ac:spMk id="3" creationId="{8897C487-BFD2-03BB-0393-21945F4373F9}"/>
          </ac:spMkLst>
        </pc:spChg>
        <pc:spChg chg="mod ord">
          <ac:chgData name="Guillaume Lesur" userId="cdb45b52-b811-4338-85f2-a66c25d43418" providerId="ADAL" clId="{C3A47F85-284A-42C9-955F-C86E4F101BF3}" dt="2023-05-10T10:37:58.217" v="1879" actId="27636"/>
          <ac:spMkLst>
            <pc:docMk/>
            <pc:sldMk cId="1266812296" sldId="574"/>
            <ac:spMk id="5" creationId="{00000000-0000-0000-0000-000000000000}"/>
          </ac:spMkLst>
        </pc:spChg>
        <pc:spChg chg="mod">
          <ac:chgData name="Guillaume Lesur" userId="cdb45b52-b811-4338-85f2-a66c25d43418" providerId="ADAL" clId="{C3A47F85-284A-42C9-955F-C86E4F101BF3}" dt="2023-05-10T14:32:20.932" v="2955"/>
          <ac:spMkLst>
            <pc:docMk/>
            <pc:sldMk cId="1266812296" sldId="574"/>
            <ac:spMk id="10" creationId="{00000000-0000-0000-0000-000000000000}"/>
          </ac:spMkLst>
        </pc:spChg>
        <pc:spChg chg="mod">
          <ac:chgData name="Guillaume Lesur" userId="cdb45b52-b811-4338-85f2-a66c25d43418" providerId="ADAL" clId="{C3A47F85-284A-42C9-955F-C86E4F101BF3}" dt="2023-05-10T14:32:47.008" v="2965"/>
          <ac:spMkLst>
            <pc:docMk/>
            <pc:sldMk cId="1266812296" sldId="574"/>
            <ac:spMk id="12" creationId="{00000000-0000-0000-0000-000000000000}"/>
          </ac:spMkLst>
        </pc:spChg>
        <pc:spChg chg="mod">
          <ac:chgData name="Guillaume Lesur" userId="cdb45b52-b811-4338-85f2-a66c25d43418" providerId="ADAL" clId="{C3A47F85-284A-42C9-955F-C86E4F101BF3}" dt="2023-05-10T14:32:50.643" v="2966" actId="1076"/>
          <ac:spMkLst>
            <pc:docMk/>
            <pc:sldMk cId="1266812296" sldId="574"/>
            <ac:spMk id="13" creationId="{00000000-0000-0000-0000-000000000000}"/>
          </ac:spMkLst>
        </pc:spChg>
        <pc:spChg chg="mod">
          <ac:chgData name="Guillaume Lesur" userId="cdb45b52-b811-4338-85f2-a66c25d43418" providerId="ADAL" clId="{C3A47F85-284A-42C9-955F-C86E4F101BF3}" dt="2023-05-10T14:39:13.856" v="3069" actId="1076"/>
          <ac:spMkLst>
            <pc:docMk/>
            <pc:sldMk cId="1266812296" sldId="574"/>
            <ac:spMk id="14" creationId="{00000000-0000-0000-0000-000000000000}"/>
          </ac:spMkLst>
        </pc:spChg>
        <pc:spChg chg="mod">
          <ac:chgData name="Guillaume Lesur" userId="cdb45b52-b811-4338-85f2-a66c25d43418" providerId="ADAL" clId="{C3A47F85-284A-42C9-955F-C86E4F101BF3}" dt="2023-05-10T14:40:15.173" v="3102" actId="20577"/>
          <ac:spMkLst>
            <pc:docMk/>
            <pc:sldMk cId="1266812296" sldId="574"/>
            <ac:spMk id="16" creationId="{00000000-0000-0000-0000-000000000000}"/>
          </ac:spMkLst>
        </pc:spChg>
        <pc:picChg chg="add del">
          <ac:chgData name="Guillaume Lesur" userId="cdb45b52-b811-4338-85f2-a66c25d43418" providerId="ADAL" clId="{C3A47F85-284A-42C9-955F-C86E4F101BF3}" dt="2023-05-10T14:39:53.273" v="3077" actId="478"/>
          <ac:picMkLst>
            <pc:docMk/>
            <pc:sldMk cId="1266812296" sldId="574"/>
            <ac:picMk id="6" creationId="{516C8D6A-9BE2-38F1-35A1-3C87AA0EBEC1}"/>
          </ac:picMkLst>
        </pc:picChg>
      </pc:sldChg>
      <pc:sldChg chg="addSp delSp modSp mod modClrScheme modAnim chgLayout">
        <pc:chgData name="Guillaume Lesur" userId="cdb45b52-b811-4338-85f2-a66c25d43418" providerId="ADAL" clId="{C3A47F85-284A-42C9-955F-C86E4F101BF3}" dt="2023-05-10T14:43:14.965" v="3188" actId="20577"/>
        <pc:sldMkLst>
          <pc:docMk/>
          <pc:sldMk cId="4164674508" sldId="575"/>
        </pc:sldMkLst>
        <pc:spChg chg="add del mod ord">
          <ac:chgData name="Guillaume Lesur" userId="cdb45b52-b811-4338-85f2-a66c25d43418" providerId="ADAL" clId="{C3A47F85-284A-42C9-955F-C86E4F101BF3}" dt="2023-05-10T10:41:11.580" v="1904" actId="478"/>
          <ac:spMkLst>
            <pc:docMk/>
            <pc:sldMk cId="4164674508" sldId="575"/>
            <ac:spMk id="2" creationId="{2E2A27B3-93FD-13B9-3224-CB7F83A07652}"/>
          </ac:spMkLst>
        </pc:spChg>
        <pc:spChg chg="add del mod ord">
          <ac:chgData name="Guillaume Lesur" userId="cdb45b52-b811-4338-85f2-a66c25d43418" providerId="ADAL" clId="{C3A47F85-284A-42C9-955F-C86E4F101BF3}" dt="2023-05-10T10:41:09.724" v="1903" actId="478"/>
          <ac:spMkLst>
            <pc:docMk/>
            <pc:sldMk cId="4164674508" sldId="575"/>
            <ac:spMk id="3" creationId="{F6A45671-FEF6-5ED7-3EF5-ACB57F796893}"/>
          </ac:spMkLst>
        </pc:spChg>
        <pc:spChg chg="mod">
          <ac:chgData name="Guillaume Lesur" userId="cdb45b52-b811-4338-85f2-a66c25d43418" providerId="ADAL" clId="{C3A47F85-284A-42C9-955F-C86E4F101BF3}" dt="2023-05-10T14:43:14.965" v="3188" actId="20577"/>
          <ac:spMkLst>
            <pc:docMk/>
            <pc:sldMk cId="4164674508" sldId="575"/>
            <ac:spMk id="4" creationId="{00000000-0000-0000-0000-000000000000}"/>
          </ac:spMkLst>
        </pc:spChg>
        <pc:spChg chg="mod ord">
          <ac:chgData name="Guillaume Lesur" userId="cdb45b52-b811-4338-85f2-a66c25d43418" providerId="ADAL" clId="{C3A47F85-284A-42C9-955F-C86E4F101BF3}" dt="2023-05-10T10:37:58.218" v="1880" actId="27636"/>
          <ac:spMkLst>
            <pc:docMk/>
            <pc:sldMk cId="4164674508" sldId="575"/>
            <ac:spMk id="5" creationId="{00000000-0000-0000-0000-000000000000}"/>
          </ac:spMkLst>
        </pc:spChg>
        <pc:spChg chg="mod">
          <ac:chgData name="Guillaume Lesur" userId="cdb45b52-b811-4338-85f2-a66c25d43418" providerId="ADAL" clId="{C3A47F85-284A-42C9-955F-C86E4F101BF3}" dt="2023-05-10T14:42:40.805" v="3152" actId="20577"/>
          <ac:spMkLst>
            <pc:docMk/>
            <pc:sldMk cId="4164674508" sldId="575"/>
            <ac:spMk id="10" creationId="{00000000-0000-0000-0000-000000000000}"/>
          </ac:spMkLst>
        </pc:spChg>
        <pc:spChg chg="mod">
          <ac:chgData name="Guillaume Lesur" userId="cdb45b52-b811-4338-85f2-a66c25d43418" providerId="ADAL" clId="{C3A47F85-284A-42C9-955F-C86E4F101BF3}" dt="2023-05-10T14:42:14.569" v="3131" actId="20577"/>
          <ac:spMkLst>
            <pc:docMk/>
            <pc:sldMk cId="4164674508" sldId="575"/>
            <ac:spMk id="11" creationId="{00000000-0000-0000-0000-000000000000}"/>
          </ac:spMkLst>
        </pc:spChg>
        <pc:spChg chg="mod">
          <ac:chgData name="Guillaume Lesur" userId="cdb45b52-b811-4338-85f2-a66c25d43418" providerId="ADAL" clId="{C3A47F85-284A-42C9-955F-C86E4F101BF3}" dt="2023-05-10T14:42:48.086" v="3159" actId="20577"/>
          <ac:spMkLst>
            <pc:docMk/>
            <pc:sldMk cId="4164674508" sldId="575"/>
            <ac:spMk id="12" creationId="{00000000-0000-0000-0000-000000000000}"/>
          </ac:spMkLst>
        </pc:spChg>
        <pc:spChg chg="mod">
          <ac:chgData name="Guillaume Lesur" userId="cdb45b52-b811-4338-85f2-a66c25d43418" providerId="ADAL" clId="{C3A47F85-284A-42C9-955F-C86E4F101BF3}" dt="2023-05-10T14:42:37.188" v="3149" actId="20577"/>
          <ac:spMkLst>
            <pc:docMk/>
            <pc:sldMk cId="4164674508" sldId="575"/>
            <ac:spMk id="15" creationId="{00000000-0000-0000-0000-000000000000}"/>
          </ac:spMkLst>
        </pc:spChg>
        <pc:spChg chg="mod">
          <ac:chgData name="Guillaume Lesur" userId="cdb45b52-b811-4338-85f2-a66c25d43418" providerId="ADAL" clId="{C3A47F85-284A-42C9-955F-C86E4F101BF3}" dt="2023-05-10T14:42:17.674" v="3134" actId="20577"/>
          <ac:spMkLst>
            <pc:docMk/>
            <pc:sldMk cId="4164674508" sldId="575"/>
            <ac:spMk id="17" creationId="{00000000-0000-0000-0000-000000000000}"/>
          </ac:spMkLst>
        </pc:spChg>
      </pc:sldChg>
      <pc:sldChg chg="addSp modSp mod modClrScheme chgLayout">
        <pc:chgData name="Guillaume Lesur" userId="cdb45b52-b811-4338-85f2-a66c25d43418" providerId="ADAL" clId="{C3A47F85-284A-42C9-955F-C86E4F101BF3}" dt="2023-05-10T10:37:58.221" v="1881" actId="27636"/>
        <pc:sldMkLst>
          <pc:docMk/>
          <pc:sldMk cId="4233431955" sldId="577"/>
        </pc:sldMkLst>
        <pc:spChg chg="add mod ord">
          <ac:chgData name="Guillaume Lesur" userId="cdb45b52-b811-4338-85f2-a66c25d43418" providerId="ADAL" clId="{C3A47F85-284A-42C9-955F-C86E4F101BF3}" dt="2023-05-10T10:37:58.159" v="1874" actId="700"/>
          <ac:spMkLst>
            <pc:docMk/>
            <pc:sldMk cId="4233431955" sldId="577"/>
            <ac:spMk id="2" creationId="{0355BBE2-FCF6-110E-40FD-AA47B94284D9}"/>
          </ac:spMkLst>
        </pc:spChg>
        <pc:spChg chg="add mod ord">
          <ac:chgData name="Guillaume Lesur" userId="cdb45b52-b811-4338-85f2-a66c25d43418" providerId="ADAL" clId="{C3A47F85-284A-42C9-955F-C86E4F101BF3}" dt="2023-05-10T10:37:58.159" v="1874" actId="700"/>
          <ac:spMkLst>
            <pc:docMk/>
            <pc:sldMk cId="4233431955" sldId="577"/>
            <ac:spMk id="3" creationId="{7984F040-80C0-9A72-6C95-4CB7911D632A}"/>
          </ac:spMkLst>
        </pc:spChg>
        <pc:spChg chg="mod ord">
          <ac:chgData name="Guillaume Lesur" userId="cdb45b52-b811-4338-85f2-a66c25d43418" providerId="ADAL" clId="{C3A47F85-284A-42C9-955F-C86E4F101BF3}" dt="2023-05-10T10:37:58.221" v="1881" actId="27636"/>
          <ac:spMkLst>
            <pc:docMk/>
            <pc:sldMk cId="4233431955" sldId="577"/>
            <ac:spMk id="5" creationId="{00000000-0000-0000-0000-000000000000}"/>
          </ac:spMkLst>
        </pc:spChg>
      </pc:sldChg>
      <pc:sldChg chg="addSp delSp modSp mod modClrScheme chgLayout">
        <pc:chgData name="Guillaume Lesur" userId="cdb45b52-b811-4338-85f2-a66c25d43418" providerId="ADAL" clId="{C3A47F85-284A-42C9-955F-C86E4F101BF3}" dt="2023-05-10T10:41:35.559" v="1910" actId="478"/>
        <pc:sldMkLst>
          <pc:docMk/>
          <pc:sldMk cId="1306922246" sldId="579"/>
        </pc:sldMkLst>
        <pc:spChg chg="add del mod ord">
          <ac:chgData name="Guillaume Lesur" userId="cdb45b52-b811-4338-85f2-a66c25d43418" providerId="ADAL" clId="{C3A47F85-284A-42C9-955F-C86E4F101BF3}" dt="2023-05-10T10:41:33.816" v="1909" actId="478"/>
          <ac:spMkLst>
            <pc:docMk/>
            <pc:sldMk cId="1306922246" sldId="579"/>
            <ac:spMk id="4" creationId="{AC1136ED-85EC-E97A-0E02-FEE3B895AD6D}"/>
          </ac:spMkLst>
        </pc:spChg>
        <pc:spChg chg="mod ord">
          <ac:chgData name="Guillaume Lesur" userId="cdb45b52-b811-4338-85f2-a66c25d43418" providerId="ADAL" clId="{C3A47F85-284A-42C9-955F-C86E4F101BF3}" dt="2023-05-10T10:37:58.223" v="1882" actId="27636"/>
          <ac:spMkLst>
            <pc:docMk/>
            <pc:sldMk cId="1306922246" sldId="579"/>
            <ac:spMk id="5" creationId="{00000000-0000-0000-0000-000000000000}"/>
          </ac:spMkLst>
        </pc:spChg>
        <pc:spChg chg="add del mod ord">
          <ac:chgData name="Guillaume Lesur" userId="cdb45b52-b811-4338-85f2-a66c25d43418" providerId="ADAL" clId="{C3A47F85-284A-42C9-955F-C86E4F101BF3}" dt="2023-05-10T10:41:35.559" v="1910" actId="478"/>
          <ac:spMkLst>
            <pc:docMk/>
            <pc:sldMk cId="1306922246" sldId="579"/>
            <ac:spMk id="10" creationId="{2A669E0B-D0BD-28FA-1983-064B93CA82B9}"/>
          </ac:spMkLst>
        </pc:spChg>
      </pc:sldChg>
      <pc:sldChg chg="del">
        <pc:chgData name="Guillaume Lesur" userId="cdb45b52-b811-4338-85f2-a66c25d43418" providerId="ADAL" clId="{C3A47F85-284A-42C9-955F-C86E4F101BF3}" dt="2023-05-10T10:37:33.926" v="1873" actId="2696"/>
        <pc:sldMkLst>
          <pc:docMk/>
          <pc:sldMk cId="342986240" sldId="580"/>
        </pc:sldMkLst>
      </pc:sldChg>
      <pc:sldChg chg="addSp delSp modSp mod modClrScheme chgLayout">
        <pc:chgData name="Guillaume Lesur" userId="cdb45b52-b811-4338-85f2-a66c25d43418" providerId="ADAL" clId="{C3A47F85-284A-42C9-955F-C86E4F101BF3}" dt="2023-05-09T13:59:59.961" v="421" actId="478"/>
        <pc:sldMkLst>
          <pc:docMk/>
          <pc:sldMk cId="1095749459" sldId="581"/>
        </pc:sldMkLst>
        <pc:spChg chg="add del mod ord">
          <ac:chgData name="Guillaume Lesur" userId="cdb45b52-b811-4338-85f2-a66c25d43418" providerId="ADAL" clId="{C3A47F85-284A-42C9-955F-C86E4F101BF3}" dt="2023-05-09T13:59:59.961" v="421" actId="478"/>
          <ac:spMkLst>
            <pc:docMk/>
            <pc:sldMk cId="1095749459" sldId="581"/>
            <ac:spMk id="2" creationId="{1FB8173A-DE32-93D0-427D-3B0AACA82191}"/>
          </ac:spMkLst>
        </pc:spChg>
        <pc:spChg chg="mod ord">
          <ac:chgData name="Guillaume Lesur" userId="cdb45b52-b811-4338-85f2-a66c25d43418" providerId="ADAL" clId="{C3A47F85-284A-42C9-955F-C86E4F101BF3}" dt="2023-05-09T13:50:25.824" v="405" actId="700"/>
          <ac:spMkLst>
            <pc:docMk/>
            <pc:sldMk cId="1095749459" sldId="581"/>
            <ac:spMk id="4" creationId="{5AD1C4A8-38DB-AF4B-37CD-A764BDDB60F1}"/>
          </ac:spMkLst>
        </pc:spChg>
        <pc:spChg chg="mod ord">
          <ac:chgData name="Guillaume Lesur" userId="cdb45b52-b811-4338-85f2-a66c25d43418" providerId="ADAL" clId="{C3A47F85-284A-42C9-955F-C86E4F101BF3}" dt="2023-05-09T13:50:25.824" v="405" actId="700"/>
          <ac:spMkLst>
            <pc:docMk/>
            <pc:sldMk cId="1095749459" sldId="581"/>
            <ac:spMk id="5" creationId="{28588F59-40F6-921E-2598-88963575FD0E}"/>
          </ac:spMkLst>
        </pc:spChg>
        <pc:spChg chg="mod ord">
          <ac:chgData name="Guillaume Lesur" userId="cdb45b52-b811-4338-85f2-a66c25d43418" providerId="ADAL" clId="{C3A47F85-284A-42C9-955F-C86E4F101BF3}" dt="2023-05-09T13:50:25.824" v="405" actId="700"/>
          <ac:spMkLst>
            <pc:docMk/>
            <pc:sldMk cId="1095749459" sldId="581"/>
            <ac:spMk id="6" creationId="{120CD3E6-4E5B-8D1D-A41A-24A217E06E05}"/>
          </ac:spMkLst>
        </pc:spChg>
      </pc:sldChg>
      <pc:sldChg chg="addSp delSp modSp mod modClrScheme chgLayout">
        <pc:chgData name="Guillaume Lesur" userId="cdb45b52-b811-4338-85f2-a66c25d43418" providerId="ADAL" clId="{C3A47F85-284A-42C9-955F-C86E4F101BF3}" dt="2023-05-10T10:11:05.356" v="1019" actId="20577"/>
        <pc:sldMkLst>
          <pc:docMk/>
          <pc:sldMk cId="858873138" sldId="582"/>
        </pc:sldMkLst>
        <pc:spChg chg="add del mod ord">
          <ac:chgData name="Guillaume Lesur" userId="cdb45b52-b811-4338-85f2-a66c25d43418" providerId="ADAL" clId="{C3A47F85-284A-42C9-955F-C86E4F101BF3}" dt="2023-05-09T14:01:42.954" v="422" actId="478"/>
          <ac:spMkLst>
            <pc:docMk/>
            <pc:sldMk cId="858873138" sldId="582"/>
            <ac:spMk id="2" creationId="{2B9F428E-79AC-78DF-3FD7-73D53633D9C8}"/>
          </ac:spMkLst>
        </pc:spChg>
        <pc:spChg chg="mod ord">
          <ac:chgData name="Guillaume Lesur" userId="cdb45b52-b811-4338-85f2-a66c25d43418" providerId="ADAL" clId="{C3A47F85-284A-42C9-955F-C86E4F101BF3}" dt="2023-05-10T10:07:09.402" v="890" actId="790"/>
          <ac:spMkLst>
            <pc:docMk/>
            <pc:sldMk cId="858873138" sldId="582"/>
            <ac:spMk id="4" creationId="{77C6288F-A42F-359D-9611-7EF2B249151D}"/>
          </ac:spMkLst>
        </pc:spChg>
        <pc:spChg chg="mod ord">
          <ac:chgData name="Guillaume Lesur" userId="cdb45b52-b811-4338-85f2-a66c25d43418" providerId="ADAL" clId="{C3A47F85-284A-42C9-955F-C86E4F101BF3}" dt="2023-05-10T10:11:05.356" v="1019" actId="20577"/>
          <ac:spMkLst>
            <pc:docMk/>
            <pc:sldMk cId="858873138" sldId="582"/>
            <ac:spMk id="5" creationId="{5B96D4D0-6C44-AAF7-C0BA-930E6606DE2F}"/>
          </ac:spMkLst>
        </pc:spChg>
        <pc:spChg chg="add del mod ord">
          <ac:chgData name="Guillaume Lesur" userId="cdb45b52-b811-4338-85f2-a66c25d43418" providerId="ADAL" clId="{C3A47F85-284A-42C9-955F-C86E4F101BF3}" dt="2023-05-10T10:06:50.531" v="885" actId="478"/>
          <ac:spMkLst>
            <pc:docMk/>
            <pc:sldMk cId="858873138" sldId="582"/>
            <ac:spMk id="8" creationId="{7BD8142E-8BDC-CC69-5E15-130457468DA8}"/>
          </ac:spMkLst>
        </pc:spChg>
        <pc:picChg chg="add del mod">
          <ac:chgData name="Guillaume Lesur" userId="cdb45b52-b811-4338-85f2-a66c25d43418" providerId="ADAL" clId="{C3A47F85-284A-42C9-955F-C86E4F101BF3}" dt="2023-05-10T10:10:21.625" v="1001" actId="478"/>
          <ac:picMkLst>
            <pc:docMk/>
            <pc:sldMk cId="858873138" sldId="582"/>
            <ac:picMk id="6" creationId="{50B87F49-C9D2-1D9B-854D-180B1068FE87}"/>
          </ac:picMkLst>
        </pc:picChg>
        <pc:picChg chg="del mod">
          <ac:chgData name="Guillaume Lesur" userId="cdb45b52-b811-4338-85f2-a66c25d43418" providerId="ADAL" clId="{C3A47F85-284A-42C9-955F-C86E4F101BF3}" dt="2023-05-10T10:06:24.502" v="882" actId="478"/>
          <ac:picMkLst>
            <pc:docMk/>
            <pc:sldMk cId="858873138" sldId="582"/>
            <ac:picMk id="7" creationId="{52AA8D3A-92D5-C9D1-A04A-24EFD843570B}"/>
          </ac:picMkLst>
        </pc:picChg>
        <pc:picChg chg="add mod">
          <ac:chgData name="Guillaume Lesur" userId="cdb45b52-b811-4338-85f2-a66c25d43418" providerId="ADAL" clId="{C3A47F85-284A-42C9-955F-C86E4F101BF3}" dt="2023-05-10T10:10:24.907" v="1003" actId="1076"/>
          <ac:picMkLst>
            <pc:docMk/>
            <pc:sldMk cId="858873138" sldId="582"/>
            <ac:picMk id="10" creationId="{52676C2A-1809-2993-E464-BC59616FFA37}"/>
          </ac:picMkLst>
        </pc:picChg>
      </pc:sldChg>
      <pc:sldChg chg="modSp add mod">
        <pc:chgData name="Guillaume Lesur" userId="cdb45b52-b811-4338-85f2-a66c25d43418" providerId="ADAL" clId="{C3A47F85-284A-42C9-955F-C86E4F101BF3}" dt="2023-05-09T13:48:05.651" v="402"/>
        <pc:sldMkLst>
          <pc:docMk/>
          <pc:sldMk cId="3268351958" sldId="583"/>
        </pc:sldMkLst>
        <pc:spChg chg="mod">
          <ac:chgData name="Guillaume Lesur" userId="cdb45b52-b811-4338-85f2-a66c25d43418" providerId="ADAL" clId="{C3A47F85-284A-42C9-955F-C86E4F101BF3}" dt="2023-05-09T13:48:05.651" v="402"/>
          <ac:spMkLst>
            <pc:docMk/>
            <pc:sldMk cId="3268351958" sldId="583"/>
            <ac:spMk id="4" creationId="{00000000-0000-0000-0000-000000000000}"/>
          </ac:spMkLst>
        </pc:spChg>
      </pc:sldChg>
      <pc:sldChg chg="addSp delSp modSp new mod modClrScheme chgLayout modNotesTx">
        <pc:chgData name="Guillaume Lesur" userId="cdb45b52-b811-4338-85f2-a66c25d43418" providerId="ADAL" clId="{C3A47F85-284A-42C9-955F-C86E4F101BF3}" dt="2023-05-10T10:37:16.281" v="1872"/>
        <pc:sldMkLst>
          <pc:docMk/>
          <pc:sldMk cId="1238111594" sldId="584"/>
        </pc:sldMkLst>
        <pc:spChg chg="del mod ord">
          <ac:chgData name="Guillaume Lesur" userId="cdb45b52-b811-4338-85f2-a66c25d43418" providerId="ADAL" clId="{C3A47F85-284A-42C9-955F-C86E4F101BF3}" dt="2023-05-10T10:26:31.774" v="1426" actId="700"/>
          <ac:spMkLst>
            <pc:docMk/>
            <pc:sldMk cId="1238111594" sldId="584"/>
            <ac:spMk id="2" creationId="{BAD946ED-6DFB-CFBF-7E4A-C08A1FFE447E}"/>
          </ac:spMkLst>
        </pc:spChg>
        <pc:spChg chg="del mod ord">
          <ac:chgData name="Guillaume Lesur" userId="cdb45b52-b811-4338-85f2-a66c25d43418" providerId="ADAL" clId="{C3A47F85-284A-42C9-955F-C86E4F101BF3}" dt="2023-05-10T10:26:31.774" v="1426" actId="700"/>
          <ac:spMkLst>
            <pc:docMk/>
            <pc:sldMk cId="1238111594" sldId="584"/>
            <ac:spMk id="3" creationId="{CC6DD7FB-BF72-391E-20CA-C90971947E5A}"/>
          </ac:spMkLst>
        </pc:spChg>
        <pc:spChg chg="add mod ord">
          <ac:chgData name="Guillaume Lesur" userId="cdb45b52-b811-4338-85f2-a66c25d43418" providerId="ADAL" clId="{C3A47F85-284A-42C9-955F-C86E4F101BF3}" dt="2023-05-10T10:27:46.088" v="1440"/>
          <ac:spMkLst>
            <pc:docMk/>
            <pc:sldMk cId="1238111594" sldId="584"/>
            <ac:spMk id="4" creationId="{01A80A27-0762-AEAD-7365-3A7C9BA1E52C}"/>
          </ac:spMkLst>
        </pc:spChg>
        <pc:spChg chg="add mod ord">
          <ac:chgData name="Guillaume Lesur" userId="cdb45b52-b811-4338-85f2-a66c25d43418" providerId="ADAL" clId="{C3A47F85-284A-42C9-955F-C86E4F101BF3}" dt="2023-05-10T10:26:59.496" v="1433" actId="122"/>
          <ac:spMkLst>
            <pc:docMk/>
            <pc:sldMk cId="1238111594" sldId="584"/>
            <ac:spMk id="5" creationId="{25982388-7AC1-15AE-C6B9-906435F916FB}"/>
          </ac:spMkLst>
        </pc:spChg>
        <pc:spChg chg="add mod ord">
          <ac:chgData name="Guillaume Lesur" userId="cdb45b52-b811-4338-85f2-a66c25d43418" providerId="ADAL" clId="{C3A47F85-284A-42C9-955F-C86E4F101BF3}" dt="2023-05-10T10:28:08.200" v="1444" actId="20577"/>
          <ac:spMkLst>
            <pc:docMk/>
            <pc:sldMk cId="1238111594" sldId="584"/>
            <ac:spMk id="6" creationId="{710B97BE-0FEB-50B2-8259-3C3F3B6889D2}"/>
          </ac:spMkLst>
        </pc:spChg>
        <pc:spChg chg="add mod ord">
          <ac:chgData name="Guillaume Lesur" userId="cdb45b52-b811-4338-85f2-a66c25d43418" providerId="ADAL" clId="{C3A47F85-284A-42C9-955F-C86E4F101BF3}" dt="2023-05-10T10:26:59.496" v="1433" actId="122"/>
          <ac:spMkLst>
            <pc:docMk/>
            <pc:sldMk cId="1238111594" sldId="584"/>
            <ac:spMk id="7" creationId="{BBF19AF6-59B1-262A-3409-AD311C179B21}"/>
          </ac:spMkLst>
        </pc:spChg>
        <pc:spChg chg="add mod ord">
          <ac:chgData name="Guillaume Lesur" userId="cdb45b52-b811-4338-85f2-a66c25d43418" providerId="ADAL" clId="{C3A47F85-284A-42C9-955F-C86E4F101BF3}" dt="2023-05-10T10:28:10.872" v="1445" actId="20577"/>
          <ac:spMkLst>
            <pc:docMk/>
            <pc:sldMk cId="1238111594" sldId="584"/>
            <ac:spMk id="8" creationId="{72E95CD8-FF46-9549-E2CE-F75D046B40CA}"/>
          </ac:spMkLst>
        </pc:spChg>
        <pc:spChg chg="add mod ord">
          <ac:chgData name="Guillaume Lesur" userId="cdb45b52-b811-4338-85f2-a66c25d43418" providerId="ADAL" clId="{C3A47F85-284A-42C9-955F-C86E4F101BF3}" dt="2023-05-10T10:26:59.496" v="1433" actId="122"/>
          <ac:spMkLst>
            <pc:docMk/>
            <pc:sldMk cId="1238111594" sldId="584"/>
            <ac:spMk id="9" creationId="{01DFD6F3-FC82-19E5-9020-4F976F4BD268}"/>
          </ac:spMkLst>
        </pc:spChg>
        <pc:spChg chg="add mod ord">
          <ac:chgData name="Guillaume Lesur" userId="cdb45b52-b811-4338-85f2-a66c25d43418" providerId="ADAL" clId="{C3A47F85-284A-42C9-955F-C86E4F101BF3}" dt="2023-05-10T10:28:12.591" v="1446" actId="20577"/>
          <ac:spMkLst>
            <pc:docMk/>
            <pc:sldMk cId="1238111594" sldId="584"/>
            <ac:spMk id="10" creationId="{96D83F35-2028-D32F-F0DB-FCF3935B22CC}"/>
          </ac:spMkLst>
        </pc:spChg>
        <pc:spChg chg="add mod ord">
          <ac:chgData name="Guillaume Lesur" userId="cdb45b52-b811-4338-85f2-a66c25d43418" providerId="ADAL" clId="{C3A47F85-284A-42C9-955F-C86E4F101BF3}" dt="2023-05-10T10:26:59.496" v="1433" actId="122"/>
          <ac:spMkLst>
            <pc:docMk/>
            <pc:sldMk cId="1238111594" sldId="584"/>
            <ac:spMk id="11" creationId="{9C46D4A1-792B-AEEB-33C5-9D7F0527A2AC}"/>
          </ac:spMkLst>
        </pc:spChg>
        <pc:spChg chg="add mod ord">
          <ac:chgData name="Guillaume Lesur" userId="cdb45b52-b811-4338-85f2-a66c25d43418" providerId="ADAL" clId="{C3A47F85-284A-42C9-955F-C86E4F101BF3}" dt="2023-05-10T10:28:14.002" v="1447" actId="20577"/>
          <ac:spMkLst>
            <pc:docMk/>
            <pc:sldMk cId="1238111594" sldId="584"/>
            <ac:spMk id="12" creationId="{A051FB7E-3C12-9830-A477-17A0453E0224}"/>
          </ac:spMkLst>
        </pc:spChg>
        <pc:spChg chg="add mod ord">
          <ac:chgData name="Guillaume Lesur" userId="cdb45b52-b811-4338-85f2-a66c25d43418" providerId="ADAL" clId="{C3A47F85-284A-42C9-955F-C86E4F101BF3}" dt="2023-05-10T10:26:59.496" v="1433" actId="122"/>
          <ac:spMkLst>
            <pc:docMk/>
            <pc:sldMk cId="1238111594" sldId="584"/>
            <ac:spMk id="13" creationId="{011A37DF-4AA0-8A21-5763-30DA1591B421}"/>
          </ac:spMkLst>
        </pc:spChg>
        <pc:spChg chg="add mod ord">
          <ac:chgData name="Guillaume Lesur" userId="cdb45b52-b811-4338-85f2-a66c25d43418" providerId="ADAL" clId="{C3A47F85-284A-42C9-955F-C86E4F101BF3}" dt="2023-05-10T10:28:15.175" v="1448" actId="20577"/>
          <ac:spMkLst>
            <pc:docMk/>
            <pc:sldMk cId="1238111594" sldId="584"/>
            <ac:spMk id="14" creationId="{953D85A0-1E30-35F3-4EC1-56B1CE25004F}"/>
          </ac:spMkLst>
        </pc:spChg>
        <pc:spChg chg="add mod">
          <ac:chgData name="Guillaume Lesur" userId="cdb45b52-b811-4338-85f2-a66c25d43418" providerId="ADAL" clId="{C3A47F85-284A-42C9-955F-C86E4F101BF3}" dt="2023-05-10T10:36:19.307" v="1870" actId="242"/>
          <ac:spMkLst>
            <pc:docMk/>
            <pc:sldMk cId="1238111594" sldId="584"/>
            <ac:spMk id="16" creationId="{70A508C2-8F88-2DCD-67A6-CF649C16A77C}"/>
          </ac:spMkLst>
        </pc:spChg>
        <pc:spChg chg="add mod">
          <ac:chgData name="Guillaume Lesur" userId="cdb45b52-b811-4338-85f2-a66c25d43418" providerId="ADAL" clId="{C3A47F85-284A-42C9-955F-C86E4F101BF3}" dt="2023-05-10T10:36:19.307" v="1870" actId="242"/>
          <ac:spMkLst>
            <pc:docMk/>
            <pc:sldMk cId="1238111594" sldId="584"/>
            <ac:spMk id="17" creationId="{30BE26A2-8493-1256-BEFD-444D08179BD3}"/>
          </ac:spMkLst>
        </pc:spChg>
        <pc:spChg chg="add mod">
          <ac:chgData name="Guillaume Lesur" userId="cdb45b52-b811-4338-85f2-a66c25d43418" providerId="ADAL" clId="{C3A47F85-284A-42C9-955F-C86E4F101BF3}" dt="2023-05-10T10:36:19.307" v="1870" actId="242"/>
          <ac:spMkLst>
            <pc:docMk/>
            <pc:sldMk cId="1238111594" sldId="584"/>
            <ac:spMk id="18" creationId="{FAFBAECF-80DB-E411-F783-9954D8B72417}"/>
          </ac:spMkLst>
        </pc:spChg>
        <pc:spChg chg="add mod">
          <ac:chgData name="Guillaume Lesur" userId="cdb45b52-b811-4338-85f2-a66c25d43418" providerId="ADAL" clId="{C3A47F85-284A-42C9-955F-C86E4F101BF3}" dt="2023-05-10T10:36:19.307" v="1870" actId="242"/>
          <ac:spMkLst>
            <pc:docMk/>
            <pc:sldMk cId="1238111594" sldId="584"/>
            <ac:spMk id="19" creationId="{958127F3-5768-5515-CA44-A0B8D7869C05}"/>
          </ac:spMkLst>
        </pc:spChg>
        <pc:spChg chg="add mod">
          <ac:chgData name="Guillaume Lesur" userId="cdb45b52-b811-4338-85f2-a66c25d43418" providerId="ADAL" clId="{C3A47F85-284A-42C9-955F-C86E4F101BF3}" dt="2023-05-10T10:36:19.307" v="1870" actId="242"/>
          <ac:spMkLst>
            <pc:docMk/>
            <pc:sldMk cId="1238111594" sldId="584"/>
            <ac:spMk id="20" creationId="{74FE6685-0154-F75A-8164-6C03ACB86A77}"/>
          </ac:spMkLst>
        </pc:spChg>
        <pc:picChg chg="add del mod">
          <ac:chgData name="Guillaume Lesur" userId="cdb45b52-b811-4338-85f2-a66c25d43418" providerId="ADAL" clId="{C3A47F85-284A-42C9-955F-C86E4F101BF3}" dt="2023-05-10T10:36:07.743" v="1868" actId="478"/>
          <ac:picMkLst>
            <pc:docMk/>
            <pc:sldMk cId="1238111594" sldId="584"/>
            <ac:picMk id="15" creationId="{8BB2A60A-8553-E088-FD4F-F99AEE0ED892}"/>
          </ac:picMkLst>
        </pc:picChg>
      </pc:sldChg>
      <pc:sldChg chg="new del">
        <pc:chgData name="Guillaume Lesur" userId="cdb45b52-b811-4338-85f2-a66c25d43418" providerId="ADAL" clId="{C3A47F85-284A-42C9-955F-C86E4F101BF3}" dt="2023-05-10T14:12:55.649" v="2525" actId="47"/>
        <pc:sldMkLst>
          <pc:docMk/>
          <pc:sldMk cId="1674977853" sldId="585"/>
        </pc:sldMkLst>
      </pc:sldChg>
      <pc:sldChg chg="addSp delSp modSp add mod chgLayout modNotesTx">
        <pc:chgData name="Guillaume Lesur" userId="cdb45b52-b811-4338-85f2-a66c25d43418" providerId="ADAL" clId="{C3A47F85-284A-42C9-955F-C86E4F101BF3}" dt="2023-05-10T14:26:39.830" v="2872" actId="478"/>
        <pc:sldMkLst>
          <pc:docMk/>
          <pc:sldMk cId="1828296023" sldId="585"/>
        </pc:sldMkLst>
        <pc:spChg chg="mod ord">
          <ac:chgData name="Guillaume Lesur" userId="cdb45b52-b811-4338-85f2-a66c25d43418" providerId="ADAL" clId="{C3A47F85-284A-42C9-955F-C86E4F101BF3}" dt="2023-05-10T14:16:30.876" v="2557" actId="700"/>
          <ac:spMkLst>
            <pc:docMk/>
            <pc:sldMk cId="1828296023" sldId="585"/>
            <ac:spMk id="4" creationId="{EBA14075-BF74-41DA-A32F-C2ECD5446E0E}"/>
          </ac:spMkLst>
        </pc:spChg>
        <pc:spChg chg="mod ord">
          <ac:chgData name="Guillaume Lesur" userId="cdb45b52-b811-4338-85f2-a66c25d43418" providerId="ADAL" clId="{C3A47F85-284A-42C9-955F-C86E4F101BF3}" dt="2023-05-10T14:16:30.876" v="2557" actId="700"/>
          <ac:spMkLst>
            <pc:docMk/>
            <pc:sldMk cId="1828296023" sldId="585"/>
            <ac:spMk id="5" creationId="{B62432B7-9C8B-4358-8E44-B8A87839756C}"/>
          </ac:spMkLst>
        </pc:spChg>
        <pc:spChg chg="add del mod ord">
          <ac:chgData name="Guillaume Lesur" userId="cdb45b52-b811-4338-85f2-a66c25d43418" providerId="ADAL" clId="{C3A47F85-284A-42C9-955F-C86E4F101BF3}" dt="2023-05-10T14:16:53.130" v="2566" actId="478"/>
          <ac:spMkLst>
            <pc:docMk/>
            <pc:sldMk cId="1828296023" sldId="585"/>
            <ac:spMk id="10" creationId="{C445D7AC-F21D-CB0E-BE2D-F8B4908550E1}"/>
          </ac:spMkLst>
        </pc:spChg>
        <pc:picChg chg="add del mod ord">
          <ac:chgData name="Guillaume Lesur" userId="cdb45b52-b811-4338-85f2-a66c25d43418" providerId="ADAL" clId="{C3A47F85-284A-42C9-955F-C86E4F101BF3}" dt="2023-05-10T14:26:39.830" v="2872" actId="478"/>
          <ac:picMkLst>
            <pc:docMk/>
            <pc:sldMk cId="1828296023" sldId="585"/>
            <ac:picMk id="2" creationId="{45FB0923-566B-9CB6-1095-E128F2DAEB5D}"/>
          </ac:picMkLst>
        </pc:picChg>
        <pc:picChg chg="del">
          <ac:chgData name="Guillaume Lesur" userId="cdb45b52-b811-4338-85f2-a66c25d43418" providerId="ADAL" clId="{C3A47F85-284A-42C9-955F-C86E4F101BF3}" dt="2023-05-10T14:12:59.416" v="2527" actId="478"/>
          <ac:picMkLst>
            <pc:docMk/>
            <pc:sldMk cId="1828296023" sldId="585"/>
            <ac:picMk id="6" creationId="{A9FEF2F8-CBCE-43C9-B094-8B383AE71703}"/>
          </ac:picMkLst>
        </pc:picChg>
        <pc:picChg chg="add mod ord">
          <ac:chgData name="Guillaume Lesur" userId="cdb45b52-b811-4338-85f2-a66c25d43418" providerId="ADAL" clId="{C3A47F85-284A-42C9-955F-C86E4F101BF3}" dt="2023-05-10T14:15:38.190" v="2549" actId="1076"/>
          <ac:picMkLst>
            <pc:docMk/>
            <pc:sldMk cId="1828296023" sldId="585"/>
            <ac:picMk id="7" creationId="{0929F2DD-A1BA-6BD1-38F1-79C55350322E}"/>
          </ac:picMkLst>
        </pc:picChg>
        <pc:picChg chg="add del mod">
          <ac:chgData name="Guillaume Lesur" userId="cdb45b52-b811-4338-85f2-a66c25d43418" providerId="ADAL" clId="{C3A47F85-284A-42C9-955F-C86E4F101BF3}" dt="2023-05-10T14:26:39.319" v="2871" actId="478"/>
          <ac:picMkLst>
            <pc:docMk/>
            <pc:sldMk cId="1828296023" sldId="585"/>
            <ac:picMk id="9" creationId="{2838E97C-3D2C-929F-34D9-33CFBE23A2CC}"/>
          </ac:picMkLst>
        </pc:picChg>
        <pc:picChg chg="add mod">
          <ac:chgData name="Guillaume Lesur" userId="cdb45b52-b811-4338-85f2-a66c25d43418" providerId="ADAL" clId="{C3A47F85-284A-42C9-955F-C86E4F101BF3}" dt="2023-05-10T14:15:40.108" v="2550" actId="1076"/>
          <ac:picMkLst>
            <pc:docMk/>
            <pc:sldMk cId="1828296023" sldId="585"/>
            <ac:picMk id="2050" creationId="{0B15035E-7C02-4618-4106-323B36C9ADD3}"/>
          </ac:picMkLst>
        </pc:picChg>
        <pc:picChg chg="add del">
          <ac:chgData name="Guillaume Lesur" userId="cdb45b52-b811-4338-85f2-a66c25d43418" providerId="ADAL" clId="{C3A47F85-284A-42C9-955F-C86E4F101BF3}" dt="2023-05-10T14:13:19.023" v="2532"/>
          <ac:picMkLst>
            <pc:docMk/>
            <pc:sldMk cId="1828296023" sldId="585"/>
            <ac:picMk id="2052" creationId="{B09BFEC4-29CE-2CCE-997F-34BA0AEF56E8}"/>
          </ac:picMkLst>
        </pc:picChg>
      </pc:sldChg>
      <pc:sldMasterChg chg="delSp mod">
        <pc:chgData name="Guillaume Lesur" userId="cdb45b52-b811-4338-85f2-a66c25d43418" providerId="ADAL" clId="{C3A47F85-284A-42C9-955F-C86E4F101BF3}" dt="2023-05-09T13:41:48.653" v="398" actId="478"/>
        <pc:sldMasterMkLst>
          <pc:docMk/>
          <pc:sldMasterMk cId="880119443" sldId="2147483675"/>
        </pc:sldMasterMkLst>
        <pc:picChg chg="del">
          <ac:chgData name="Guillaume Lesur" userId="cdb45b52-b811-4338-85f2-a66c25d43418" providerId="ADAL" clId="{C3A47F85-284A-42C9-955F-C86E4F101BF3}" dt="2023-05-09T13:41:48.653" v="398" actId="478"/>
          <ac:picMkLst>
            <pc:docMk/>
            <pc:sldMasterMk cId="880119443" sldId="2147483675"/>
            <ac:picMk id="12" creationId="{B8B2B2DF-8C81-42BC-9FD5-E30FD1F45F52}"/>
          </ac:picMkLst>
        </pc:picChg>
      </pc:sldMasterChg>
      <pc:sldMasterChg chg="delSp mod delSldLayout">
        <pc:chgData name="Guillaume Lesur" userId="cdb45b52-b811-4338-85f2-a66c25d43418" providerId="ADAL" clId="{C3A47F85-284A-42C9-955F-C86E4F101BF3}" dt="2023-05-10T10:37:33.926" v="1873" actId="2696"/>
        <pc:sldMasterMkLst>
          <pc:docMk/>
          <pc:sldMasterMk cId="2156093164" sldId="2147483758"/>
        </pc:sldMasterMkLst>
        <pc:picChg chg="del">
          <ac:chgData name="Guillaume Lesur" userId="cdb45b52-b811-4338-85f2-a66c25d43418" providerId="ADAL" clId="{C3A47F85-284A-42C9-955F-C86E4F101BF3}" dt="2023-05-09T13:41:39.490" v="396" actId="478"/>
          <ac:picMkLst>
            <pc:docMk/>
            <pc:sldMasterMk cId="2156093164" sldId="2147483758"/>
            <ac:picMk id="10" creationId="{DCAF5154-209E-4C8C-8352-FB72C7E90123}"/>
          </ac:picMkLst>
        </pc:picChg>
        <pc:sldLayoutChg chg="del">
          <pc:chgData name="Guillaume Lesur" userId="cdb45b52-b811-4338-85f2-a66c25d43418" providerId="ADAL" clId="{C3A47F85-284A-42C9-955F-C86E4F101BF3}" dt="2023-05-10T10:37:33.926" v="1873" actId="2696"/>
          <pc:sldLayoutMkLst>
            <pc:docMk/>
            <pc:sldMasterMk cId="2156093164" sldId="2147483758"/>
            <pc:sldLayoutMk cId="943184291" sldId="2147483787"/>
          </pc:sldLayoutMkLst>
        </pc:sldLayoutChg>
      </pc:sldMasterChg>
      <pc:sldMasterChg chg="delSp mod">
        <pc:chgData name="Guillaume Lesur" userId="cdb45b52-b811-4338-85f2-a66c25d43418" providerId="ADAL" clId="{C3A47F85-284A-42C9-955F-C86E4F101BF3}" dt="2023-05-09T13:41:52.172" v="399" actId="478"/>
        <pc:sldMasterMkLst>
          <pc:docMk/>
          <pc:sldMasterMk cId="1157012942" sldId="2147483764"/>
        </pc:sldMasterMkLst>
        <pc:picChg chg="del">
          <ac:chgData name="Guillaume Lesur" userId="cdb45b52-b811-4338-85f2-a66c25d43418" providerId="ADAL" clId="{C3A47F85-284A-42C9-955F-C86E4F101BF3}" dt="2023-05-09T13:41:52.172" v="399" actId="478"/>
          <ac:picMkLst>
            <pc:docMk/>
            <pc:sldMasterMk cId="1157012942" sldId="2147483764"/>
            <ac:picMk id="12" creationId="{02700B81-7114-43DB-B207-ABFD706DFF34}"/>
          </ac:picMkLst>
        </pc:picChg>
      </pc:sldMasterChg>
      <pc:sldMasterChg chg="delSp mod modSldLayout">
        <pc:chgData name="Guillaume Lesur" userId="cdb45b52-b811-4338-85f2-a66c25d43418" providerId="ADAL" clId="{C3A47F85-284A-42C9-955F-C86E4F101BF3}" dt="2023-05-09T13:41:44.129" v="397" actId="478"/>
        <pc:sldMasterMkLst>
          <pc:docMk/>
          <pc:sldMasterMk cId="650387953" sldId="2147483782"/>
        </pc:sldMasterMkLst>
        <pc:picChg chg="del">
          <ac:chgData name="Guillaume Lesur" userId="cdb45b52-b811-4338-85f2-a66c25d43418" providerId="ADAL" clId="{C3A47F85-284A-42C9-955F-C86E4F101BF3}" dt="2023-05-09T13:41:44.129" v="397" actId="478"/>
          <ac:picMkLst>
            <pc:docMk/>
            <pc:sldMasterMk cId="650387953" sldId="2147483782"/>
            <ac:picMk id="4" creationId="{E966D8DD-0AF4-4295-A2E9-5CA9644AD564}"/>
          </ac:picMkLst>
        </pc:picChg>
        <pc:sldLayoutChg chg="delSp mod">
          <pc:chgData name="Guillaume Lesur" userId="cdb45b52-b811-4338-85f2-a66c25d43418" providerId="ADAL" clId="{C3A47F85-284A-42C9-955F-C86E4F101BF3}" dt="2023-05-09T13:41:36.251" v="395" actId="478"/>
          <pc:sldLayoutMkLst>
            <pc:docMk/>
            <pc:sldMasterMk cId="650387953" sldId="2147483782"/>
            <pc:sldLayoutMk cId="3964121715" sldId="2147483783"/>
          </pc:sldLayoutMkLst>
          <pc:picChg chg="del">
            <ac:chgData name="Guillaume Lesur" userId="cdb45b52-b811-4338-85f2-a66c25d43418" providerId="ADAL" clId="{C3A47F85-284A-42C9-955F-C86E4F101BF3}" dt="2023-05-09T13:41:36.251" v="395" actId="478"/>
            <ac:picMkLst>
              <pc:docMk/>
              <pc:sldMasterMk cId="650387953" sldId="2147483782"/>
              <pc:sldLayoutMk cId="3964121715" sldId="2147483783"/>
              <ac:picMk id="4" creationId="{A80CCC56-C917-4ED2-8A30-90D57DEB85F3}"/>
            </ac:picMkLst>
          </pc:picChg>
        </pc:sldLayoutChg>
      </pc:sldMasterChg>
      <pc:sldMasterChg chg="modTransition delSldLayout">
        <pc:chgData name="Guillaume Lesur" userId="cdb45b52-b811-4338-85f2-a66c25d43418" providerId="ADAL" clId="{C3A47F85-284A-42C9-955F-C86E4F101BF3}" dt="2023-05-09T13:48:16.798" v="403" actId="47"/>
        <pc:sldMasterMkLst>
          <pc:docMk/>
          <pc:sldMasterMk cId="2004397345" sldId="2147483788"/>
        </pc:sldMasterMkLst>
        <pc:sldLayoutChg chg="del">
          <pc:chgData name="Guillaume Lesur" userId="cdb45b52-b811-4338-85f2-a66c25d43418" providerId="ADAL" clId="{C3A47F85-284A-42C9-955F-C86E4F101BF3}" dt="2023-05-09T13:48:16.798" v="403" actId="47"/>
          <pc:sldLayoutMkLst>
            <pc:docMk/>
            <pc:sldMasterMk cId="2004397345" sldId="2147483788"/>
            <pc:sldLayoutMk cId="1421057294" sldId="2147483822"/>
          </pc:sldLayoutMkLst>
        </pc:sldLayoutChg>
      </pc:sldMasterChg>
    </pc:docChg>
  </pc:docChgLst>
  <pc:docChgLst>
    <pc:chgData name="Benjamin TITEUX" userId="S::benjamin.titeux@avanade.com::a162ce39-9f95-464a-bcfb-4807a44df959" providerId="AD" clId="Web-{D4710087-661D-1CB1-4C05-3660FD8107FB}"/>
    <pc:docChg chg="modSld">
      <pc:chgData name="Benjamin TITEUX" userId="S::benjamin.titeux@avanade.com::a162ce39-9f95-464a-bcfb-4807a44df959" providerId="AD" clId="Web-{D4710087-661D-1CB1-4C05-3660FD8107FB}" dt="2023-04-28T10:21:22.275" v="0" actId="1076"/>
      <pc:docMkLst>
        <pc:docMk/>
      </pc:docMkLst>
      <pc:sldChg chg="modSp">
        <pc:chgData name="Benjamin TITEUX" userId="S::benjamin.titeux@avanade.com::a162ce39-9f95-464a-bcfb-4807a44df959" providerId="AD" clId="Web-{D4710087-661D-1CB1-4C05-3660FD8107FB}" dt="2023-04-28T10:21:22.275" v="0" actId="1076"/>
        <pc:sldMkLst>
          <pc:docMk/>
          <pc:sldMk cId="1346165422" sldId="294"/>
        </pc:sldMkLst>
        <pc:spChg chg="mod">
          <ac:chgData name="Benjamin TITEUX" userId="S::benjamin.titeux@avanade.com::a162ce39-9f95-464a-bcfb-4807a44df959" providerId="AD" clId="Web-{D4710087-661D-1CB1-4C05-3660FD8107FB}" dt="2023-04-28T10:21:22.275" v="0" actId="1076"/>
          <ac:spMkLst>
            <pc:docMk/>
            <pc:sldMk cId="1346165422" sldId="294"/>
            <ac:spMk id="3" creationId="{88BC3023-A523-76E3-E91D-078D2776E02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DF89F-E709-475B-B299-08302B09877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F983293C-94BC-46EB-A549-4446FBF1C7D8}">
      <dgm:prSet phldrT="[Text]"/>
      <dgm:spPr/>
      <dgm:t>
        <a:bodyPr/>
        <a:lstStyle/>
        <a:p>
          <a:r>
            <a:rPr lang="en-US" noProof="0" dirty="0"/>
            <a:t>Inheritance</a:t>
          </a:r>
        </a:p>
      </dgm:t>
    </dgm:pt>
    <dgm:pt modelId="{9E230DAF-CF98-4893-A092-21269BEA8A42}" type="parTrans" cxnId="{F9A25278-7F98-4F2F-8346-EF52C054BB69}">
      <dgm:prSet/>
      <dgm:spPr/>
      <dgm:t>
        <a:bodyPr/>
        <a:lstStyle/>
        <a:p>
          <a:endParaRPr lang="en-US"/>
        </a:p>
      </dgm:t>
    </dgm:pt>
    <dgm:pt modelId="{777824F4-C013-4E33-9889-ECFD4F2CD00D}" type="sibTrans" cxnId="{F9A25278-7F98-4F2F-8346-EF52C054BB69}">
      <dgm:prSet/>
      <dgm:spPr/>
      <dgm:t>
        <a:bodyPr/>
        <a:lstStyle/>
        <a:p>
          <a:endParaRPr lang="en-US"/>
        </a:p>
      </dgm:t>
    </dgm:pt>
    <dgm:pt modelId="{EC5705EB-58BB-43B9-A314-DC1A06E01A1F}">
      <dgm:prSet phldrT="[Text]"/>
      <dgm:spPr/>
      <dgm:t>
        <a:bodyPr/>
        <a:lstStyle/>
        <a:p>
          <a:r>
            <a:rPr lang="en-US" noProof="0" dirty="0"/>
            <a:t>Polymorphism</a:t>
          </a:r>
        </a:p>
      </dgm:t>
    </dgm:pt>
    <dgm:pt modelId="{F8A1B779-D638-43F9-9A0F-13CDD09E8B98}" type="parTrans" cxnId="{AEFC982A-F444-456A-96DC-E3F69500BF2D}">
      <dgm:prSet/>
      <dgm:spPr/>
      <dgm:t>
        <a:bodyPr/>
        <a:lstStyle/>
        <a:p>
          <a:endParaRPr lang="en-US"/>
        </a:p>
      </dgm:t>
    </dgm:pt>
    <dgm:pt modelId="{81DE0C96-20F7-49F2-9244-D71B7633E7C7}" type="sibTrans" cxnId="{AEFC982A-F444-456A-96DC-E3F69500BF2D}">
      <dgm:prSet/>
      <dgm:spPr/>
      <dgm:t>
        <a:bodyPr/>
        <a:lstStyle/>
        <a:p>
          <a:endParaRPr lang="en-US"/>
        </a:p>
      </dgm:t>
    </dgm:pt>
    <dgm:pt modelId="{0EEDAF99-FEB2-417E-9861-95FEEE890504}">
      <dgm:prSet phldrT="[Text]"/>
      <dgm:spPr/>
      <dgm:t>
        <a:bodyPr/>
        <a:lstStyle/>
        <a:p>
          <a:r>
            <a:rPr lang="en-US" noProof="0" dirty="0"/>
            <a:t>Abstraction</a:t>
          </a:r>
        </a:p>
      </dgm:t>
    </dgm:pt>
    <dgm:pt modelId="{0913584A-2BF2-4C98-84D8-98B988A62F53}" type="parTrans" cxnId="{9927DFDA-AA22-4E15-9AFA-1E18224C8506}">
      <dgm:prSet/>
      <dgm:spPr/>
      <dgm:t>
        <a:bodyPr/>
        <a:lstStyle/>
        <a:p>
          <a:endParaRPr lang="en-US"/>
        </a:p>
      </dgm:t>
    </dgm:pt>
    <dgm:pt modelId="{21D4712F-A1FD-4CF6-BE4E-02CF44171815}" type="sibTrans" cxnId="{9927DFDA-AA22-4E15-9AFA-1E18224C8506}">
      <dgm:prSet/>
      <dgm:spPr/>
      <dgm:t>
        <a:bodyPr/>
        <a:lstStyle/>
        <a:p>
          <a:endParaRPr lang="en-US"/>
        </a:p>
      </dgm:t>
    </dgm:pt>
    <dgm:pt modelId="{A5D5EA13-E924-4FE0-8F4E-6A3927F76A59}">
      <dgm:prSet phldrT="[Text]"/>
      <dgm:spPr/>
      <dgm:t>
        <a:bodyPr/>
        <a:lstStyle/>
        <a:p>
          <a:r>
            <a:rPr lang="en-US" noProof="0" dirty="0"/>
            <a:t>Encapsulation</a:t>
          </a:r>
        </a:p>
      </dgm:t>
    </dgm:pt>
    <dgm:pt modelId="{DD91EF9E-8B61-4EF0-9760-B44D3C4633E4}" type="parTrans" cxnId="{2DE22592-1806-4A7F-B064-F4231AB20652}">
      <dgm:prSet/>
      <dgm:spPr/>
      <dgm:t>
        <a:bodyPr/>
        <a:lstStyle/>
        <a:p>
          <a:endParaRPr lang="en-US"/>
        </a:p>
      </dgm:t>
    </dgm:pt>
    <dgm:pt modelId="{83CDEF8A-1D89-4D91-A5CC-86F3D2660A88}" type="sibTrans" cxnId="{2DE22592-1806-4A7F-B064-F4231AB20652}">
      <dgm:prSet/>
      <dgm:spPr/>
      <dgm:t>
        <a:bodyPr/>
        <a:lstStyle/>
        <a:p>
          <a:endParaRPr lang="en-US"/>
        </a:p>
      </dgm:t>
    </dgm:pt>
    <dgm:pt modelId="{C2115BC7-EAD7-4D7E-A695-7B38E2785360}" type="pres">
      <dgm:prSet presAssocID="{BDDDF89F-E709-475B-B299-08302B098775}" presName="diagram" presStyleCnt="0">
        <dgm:presLayoutVars>
          <dgm:dir/>
          <dgm:resizeHandles val="exact"/>
        </dgm:presLayoutVars>
      </dgm:prSet>
      <dgm:spPr/>
    </dgm:pt>
    <dgm:pt modelId="{B18BD215-3519-4E89-9EBB-9D03E3A7E2CD}" type="pres">
      <dgm:prSet presAssocID="{0EEDAF99-FEB2-417E-9861-95FEEE890504}" presName="node" presStyleLbl="node1" presStyleIdx="0" presStyleCnt="4">
        <dgm:presLayoutVars>
          <dgm:bulletEnabled val="1"/>
        </dgm:presLayoutVars>
      </dgm:prSet>
      <dgm:spPr/>
    </dgm:pt>
    <dgm:pt modelId="{20568477-4EB4-4DEE-847B-A58ABC0E5740}" type="pres">
      <dgm:prSet presAssocID="{21D4712F-A1FD-4CF6-BE4E-02CF44171815}" presName="sibTrans" presStyleCnt="0"/>
      <dgm:spPr/>
    </dgm:pt>
    <dgm:pt modelId="{3A8C7850-06ED-4F55-8A12-DC78331D87F5}" type="pres">
      <dgm:prSet presAssocID="{A5D5EA13-E924-4FE0-8F4E-6A3927F76A59}" presName="node" presStyleLbl="node1" presStyleIdx="1" presStyleCnt="4">
        <dgm:presLayoutVars>
          <dgm:bulletEnabled val="1"/>
        </dgm:presLayoutVars>
      </dgm:prSet>
      <dgm:spPr/>
    </dgm:pt>
    <dgm:pt modelId="{BF53695D-1723-404B-B300-74AF5917215D}" type="pres">
      <dgm:prSet presAssocID="{83CDEF8A-1D89-4D91-A5CC-86F3D2660A88}" presName="sibTrans" presStyleCnt="0"/>
      <dgm:spPr/>
    </dgm:pt>
    <dgm:pt modelId="{6629524A-9F16-4FA8-A647-97CD4D2ACFDC}" type="pres">
      <dgm:prSet presAssocID="{F983293C-94BC-46EB-A549-4446FBF1C7D8}" presName="node" presStyleLbl="node1" presStyleIdx="2" presStyleCnt="4">
        <dgm:presLayoutVars>
          <dgm:bulletEnabled val="1"/>
        </dgm:presLayoutVars>
      </dgm:prSet>
      <dgm:spPr/>
    </dgm:pt>
    <dgm:pt modelId="{0B52A76F-74FE-4205-8D56-F9031CC2C594}" type="pres">
      <dgm:prSet presAssocID="{777824F4-C013-4E33-9889-ECFD4F2CD00D}" presName="sibTrans" presStyleCnt="0"/>
      <dgm:spPr/>
    </dgm:pt>
    <dgm:pt modelId="{811A5823-76C8-492B-9B85-6D6D7F808281}" type="pres">
      <dgm:prSet presAssocID="{EC5705EB-58BB-43B9-A314-DC1A06E01A1F}" presName="node" presStyleLbl="node1" presStyleIdx="3" presStyleCnt="4">
        <dgm:presLayoutVars>
          <dgm:bulletEnabled val="1"/>
        </dgm:presLayoutVars>
      </dgm:prSet>
      <dgm:spPr/>
    </dgm:pt>
  </dgm:ptLst>
  <dgm:cxnLst>
    <dgm:cxn modelId="{2D208024-D111-48F6-AE5C-3A29B4461DA8}" type="presOf" srcId="{0EEDAF99-FEB2-417E-9861-95FEEE890504}" destId="{B18BD215-3519-4E89-9EBB-9D03E3A7E2CD}" srcOrd="0" destOrd="0" presId="urn:microsoft.com/office/officeart/2005/8/layout/default"/>
    <dgm:cxn modelId="{AEFC982A-F444-456A-96DC-E3F69500BF2D}" srcId="{BDDDF89F-E709-475B-B299-08302B098775}" destId="{EC5705EB-58BB-43B9-A314-DC1A06E01A1F}" srcOrd="3" destOrd="0" parTransId="{F8A1B779-D638-43F9-9A0F-13CDD09E8B98}" sibTransId="{81DE0C96-20F7-49F2-9244-D71B7633E7C7}"/>
    <dgm:cxn modelId="{F9A25278-7F98-4F2F-8346-EF52C054BB69}" srcId="{BDDDF89F-E709-475B-B299-08302B098775}" destId="{F983293C-94BC-46EB-A549-4446FBF1C7D8}" srcOrd="2" destOrd="0" parTransId="{9E230DAF-CF98-4893-A092-21269BEA8A42}" sibTransId="{777824F4-C013-4E33-9889-ECFD4F2CD00D}"/>
    <dgm:cxn modelId="{2DE22592-1806-4A7F-B064-F4231AB20652}" srcId="{BDDDF89F-E709-475B-B299-08302B098775}" destId="{A5D5EA13-E924-4FE0-8F4E-6A3927F76A59}" srcOrd="1" destOrd="0" parTransId="{DD91EF9E-8B61-4EF0-9760-B44D3C4633E4}" sibTransId="{83CDEF8A-1D89-4D91-A5CC-86F3D2660A88}"/>
    <dgm:cxn modelId="{10793893-30F6-46F1-8BEB-70C8ACDB2C4B}" type="presOf" srcId="{A5D5EA13-E924-4FE0-8F4E-6A3927F76A59}" destId="{3A8C7850-06ED-4F55-8A12-DC78331D87F5}" srcOrd="0" destOrd="0" presId="urn:microsoft.com/office/officeart/2005/8/layout/default"/>
    <dgm:cxn modelId="{A5D4FCA6-0EC8-4091-82CA-C14F51182A56}" type="presOf" srcId="{EC5705EB-58BB-43B9-A314-DC1A06E01A1F}" destId="{811A5823-76C8-492B-9B85-6D6D7F808281}" srcOrd="0" destOrd="0" presId="urn:microsoft.com/office/officeart/2005/8/layout/default"/>
    <dgm:cxn modelId="{9927DFDA-AA22-4E15-9AFA-1E18224C8506}" srcId="{BDDDF89F-E709-475B-B299-08302B098775}" destId="{0EEDAF99-FEB2-417E-9861-95FEEE890504}" srcOrd="0" destOrd="0" parTransId="{0913584A-2BF2-4C98-84D8-98B988A62F53}" sibTransId="{21D4712F-A1FD-4CF6-BE4E-02CF44171815}"/>
    <dgm:cxn modelId="{CAD5CFE1-8B7C-4BAF-8DF7-4370696B3A19}" type="presOf" srcId="{F983293C-94BC-46EB-A549-4446FBF1C7D8}" destId="{6629524A-9F16-4FA8-A647-97CD4D2ACFDC}" srcOrd="0" destOrd="0" presId="urn:microsoft.com/office/officeart/2005/8/layout/default"/>
    <dgm:cxn modelId="{6174E2E9-5F1F-49F1-BC89-02D12EA1B02D}" type="presOf" srcId="{BDDDF89F-E709-475B-B299-08302B098775}" destId="{C2115BC7-EAD7-4D7E-A695-7B38E2785360}" srcOrd="0" destOrd="0" presId="urn:microsoft.com/office/officeart/2005/8/layout/default"/>
    <dgm:cxn modelId="{5F05EE97-EF6B-42F2-9A3D-7EEF2ED574CA}" type="presParOf" srcId="{C2115BC7-EAD7-4D7E-A695-7B38E2785360}" destId="{B18BD215-3519-4E89-9EBB-9D03E3A7E2CD}" srcOrd="0" destOrd="0" presId="urn:microsoft.com/office/officeart/2005/8/layout/default"/>
    <dgm:cxn modelId="{7612235A-39E7-45B6-B80B-E308FBEEF81D}" type="presParOf" srcId="{C2115BC7-EAD7-4D7E-A695-7B38E2785360}" destId="{20568477-4EB4-4DEE-847B-A58ABC0E5740}" srcOrd="1" destOrd="0" presId="urn:microsoft.com/office/officeart/2005/8/layout/default"/>
    <dgm:cxn modelId="{57BBD244-BFC0-419F-B33C-17BA9BE0D7BD}" type="presParOf" srcId="{C2115BC7-EAD7-4D7E-A695-7B38E2785360}" destId="{3A8C7850-06ED-4F55-8A12-DC78331D87F5}" srcOrd="2" destOrd="0" presId="urn:microsoft.com/office/officeart/2005/8/layout/default"/>
    <dgm:cxn modelId="{B139216F-CC9F-45ED-866C-E64EF6FED065}" type="presParOf" srcId="{C2115BC7-EAD7-4D7E-A695-7B38E2785360}" destId="{BF53695D-1723-404B-B300-74AF5917215D}" srcOrd="3" destOrd="0" presId="urn:microsoft.com/office/officeart/2005/8/layout/default"/>
    <dgm:cxn modelId="{895FC272-66B3-4731-B75D-505769676772}" type="presParOf" srcId="{C2115BC7-EAD7-4D7E-A695-7B38E2785360}" destId="{6629524A-9F16-4FA8-A647-97CD4D2ACFDC}" srcOrd="4" destOrd="0" presId="urn:microsoft.com/office/officeart/2005/8/layout/default"/>
    <dgm:cxn modelId="{77175EF9-DACA-42F5-BC97-29F1D6BB5A21}" type="presParOf" srcId="{C2115BC7-EAD7-4D7E-A695-7B38E2785360}" destId="{0B52A76F-74FE-4205-8D56-F9031CC2C594}" srcOrd="5" destOrd="0" presId="urn:microsoft.com/office/officeart/2005/8/layout/default"/>
    <dgm:cxn modelId="{477D7917-AB54-4A76-BFDE-7B91945EBDCE}" type="presParOf" srcId="{C2115BC7-EAD7-4D7E-A695-7B38E2785360}" destId="{811A5823-76C8-492B-9B85-6D6D7F80828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BD215-3519-4E89-9EBB-9D03E3A7E2CD}">
      <dsp:nvSpPr>
        <dsp:cNvPr id="0" name=""/>
        <dsp:cNvSpPr/>
      </dsp:nvSpPr>
      <dsp:spPr>
        <a:xfrm>
          <a:off x="437554" y="3528"/>
          <a:ext cx="3226965" cy="193617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noProof="0" dirty="0"/>
            <a:t>Abstraction</a:t>
          </a:r>
        </a:p>
      </dsp:txBody>
      <dsp:txXfrm>
        <a:off x="437554" y="3528"/>
        <a:ext cx="3226965" cy="1936179"/>
      </dsp:txXfrm>
    </dsp:sp>
    <dsp:sp modelId="{3A8C7850-06ED-4F55-8A12-DC78331D87F5}">
      <dsp:nvSpPr>
        <dsp:cNvPr id="0" name=""/>
        <dsp:cNvSpPr/>
      </dsp:nvSpPr>
      <dsp:spPr>
        <a:xfrm>
          <a:off x="3987217" y="3528"/>
          <a:ext cx="3226965" cy="1936179"/>
        </a:xfrm>
        <a:prstGeom prst="rect">
          <a:avLst/>
        </a:prstGeom>
        <a:solidFill>
          <a:schemeClr val="accent3">
            <a:hueOff val="811903"/>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noProof="0" dirty="0"/>
            <a:t>Encapsulation</a:t>
          </a:r>
        </a:p>
      </dsp:txBody>
      <dsp:txXfrm>
        <a:off x="3987217" y="3528"/>
        <a:ext cx="3226965" cy="1936179"/>
      </dsp:txXfrm>
    </dsp:sp>
    <dsp:sp modelId="{6629524A-9F16-4FA8-A647-97CD4D2ACFDC}">
      <dsp:nvSpPr>
        <dsp:cNvPr id="0" name=""/>
        <dsp:cNvSpPr/>
      </dsp:nvSpPr>
      <dsp:spPr>
        <a:xfrm>
          <a:off x="7536879" y="3528"/>
          <a:ext cx="3226965" cy="1936179"/>
        </a:xfrm>
        <a:prstGeom prst="rect">
          <a:avLst/>
        </a:prstGeom>
        <a:solidFill>
          <a:schemeClr val="accent3">
            <a:hueOff val="1623807"/>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noProof="0" dirty="0"/>
            <a:t>Inheritance</a:t>
          </a:r>
        </a:p>
      </dsp:txBody>
      <dsp:txXfrm>
        <a:off x="7536879" y="3528"/>
        <a:ext cx="3226965" cy="1936179"/>
      </dsp:txXfrm>
    </dsp:sp>
    <dsp:sp modelId="{811A5823-76C8-492B-9B85-6D6D7F808281}">
      <dsp:nvSpPr>
        <dsp:cNvPr id="0" name=""/>
        <dsp:cNvSpPr/>
      </dsp:nvSpPr>
      <dsp:spPr>
        <a:xfrm>
          <a:off x="3987217" y="2262404"/>
          <a:ext cx="3226965" cy="1936179"/>
        </a:xfrm>
        <a:prstGeom prst="rect">
          <a:avLst/>
        </a:prstGeom>
        <a:solidFill>
          <a:schemeClr val="accent3">
            <a:hueOff val="2435710"/>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noProof="0" dirty="0"/>
            <a:t>Polymorphism</a:t>
          </a:r>
        </a:p>
      </dsp:txBody>
      <dsp:txXfrm>
        <a:off x="3987217" y="2262404"/>
        <a:ext cx="3226965" cy="19361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bject-oriented_programming"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Datatype" TargetMode="External"/><Relationship Id="rId5" Type="http://schemas.openxmlformats.org/officeDocument/2006/relationships/hyperlink" Target="https://en.wikipedia.org/wiki/Subtype" TargetMode="External"/><Relationship Id="rId4" Type="http://schemas.openxmlformats.org/officeDocument/2006/relationships/hyperlink" Target="https://en.wikipedia.org/wiki/Computer_progra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4</a:t>
            </a:fld>
            <a:endParaRPr lang="en-US" dirty="0"/>
          </a:p>
        </p:txBody>
      </p:sp>
    </p:spTree>
    <p:extLst>
      <p:ext uri="{BB962C8B-B14F-4D97-AF65-F5344CB8AC3E}">
        <p14:creationId xmlns:p14="http://schemas.microsoft.com/office/powerpoint/2010/main" val="387790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14</a:t>
            </a:fld>
            <a:endParaRPr lang="en-US" dirty="0"/>
          </a:p>
        </p:txBody>
      </p:sp>
    </p:spTree>
    <p:extLst>
      <p:ext uri="{BB962C8B-B14F-4D97-AF65-F5344CB8AC3E}">
        <p14:creationId xmlns:p14="http://schemas.microsoft.com/office/powerpoint/2010/main" val="396123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15</a:t>
            </a:fld>
            <a:endParaRPr lang="en-US" dirty="0"/>
          </a:p>
        </p:txBody>
      </p:sp>
    </p:spTree>
    <p:extLst>
      <p:ext uri="{BB962C8B-B14F-4D97-AF65-F5344CB8AC3E}">
        <p14:creationId xmlns:p14="http://schemas.microsoft.com/office/powerpoint/2010/main" val="192484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README.md on the Inheritance project of </a:t>
            </a:r>
            <a:r>
              <a:rPr lang="en-US" dirty="0" err="1"/>
              <a:t>Csharp_DemoOOP</a:t>
            </a:r>
            <a:r>
              <a:rPr lang="en-US" dirty="0"/>
              <a:t> repository</a:t>
            </a:r>
          </a:p>
        </p:txBody>
      </p:sp>
      <p:sp>
        <p:nvSpPr>
          <p:cNvPr id="4" name="Slide Number Placeholder 3"/>
          <p:cNvSpPr>
            <a:spLocks noGrp="1"/>
          </p:cNvSpPr>
          <p:nvPr>
            <p:ph type="sldNum" sz="quarter" idx="10"/>
          </p:nvPr>
        </p:nvSpPr>
        <p:spPr/>
        <p:txBody>
          <a:bodyPr/>
          <a:lstStyle/>
          <a:p>
            <a:fld id="{83F17A60-5211-564C-AE51-C5EE6D827C53}" type="slidenum">
              <a:rPr lang="en-US" smtClean="0"/>
              <a:t>16</a:t>
            </a:fld>
            <a:endParaRPr lang="en-US"/>
          </a:p>
        </p:txBody>
      </p:sp>
    </p:spTree>
    <p:extLst>
      <p:ext uri="{BB962C8B-B14F-4D97-AF65-F5344CB8AC3E}">
        <p14:creationId xmlns:p14="http://schemas.microsoft.com/office/powerpoint/2010/main" val="267372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principles are for better Object Oriented (OO) design. All of these principles lead to smaller classes, with clear responsibilities, that are easy to extend and hard to break. They lead to more easily-testable code. All of these things are important for scrum, since they help us write quality code. Combine that with a proper level of documentation in the code and proper naming and you've reached easily maintainable code.</a:t>
            </a:r>
          </a:p>
          <a:p>
            <a:pPr marL="171450" indent="-171450">
              <a:buFont typeface="Arial" panose="020B0604020202020204" pitchFamily="34" charset="0"/>
              <a:buChar char="•"/>
            </a:pPr>
            <a:r>
              <a:rPr lang="en-US" dirty="0"/>
              <a:t>Teams that don’t understand these principles (or at least don't follow them very well) can succeed as well. Some teams may</a:t>
            </a:r>
            <a:r>
              <a:rPr lang="en-US" baseline="0" dirty="0"/>
              <a:t> </a:t>
            </a:r>
            <a:r>
              <a:rPr lang="en-US" dirty="0"/>
              <a:t>try to use these principles and their flow grinds to a halt, so they're not the holy grail. Especially when you have a lot of less senior developer or developers with a non-OO background.</a:t>
            </a:r>
          </a:p>
          <a:p>
            <a:pPr marL="171450" indent="-171450">
              <a:buFont typeface="Arial" panose="020B0604020202020204" pitchFamily="34" charset="0"/>
              <a:buChar char="•"/>
            </a:pPr>
            <a:r>
              <a:rPr lang="en-US" dirty="0"/>
              <a:t>For other non-OO programming paradigms,</a:t>
            </a:r>
            <a:r>
              <a:rPr lang="en-US" baseline="0" dirty="0"/>
              <a:t> s</a:t>
            </a:r>
            <a:r>
              <a:rPr lang="en-US" dirty="0"/>
              <a:t>imilar principles exist, but they are beyond the scope of this course. So when you do VB6, F#, PHP or something else, you can still write highly maintainable code, but will probably not use some of these principles. Going to deep into this topic is</a:t>
            </a:r>
            <a:r>
              <a:rPr lang="en-US" baseline="0" dirty="0"/>
              <a:t> rat hole.</a:t>
            </a:r>
            <a:endParaRPr lang="en-US" dirty="0"/>
          </a:p>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2086968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Single Responsibility Principle</a:t>
            </a:r>
          </a:p>
          <a:p>
            <a:r>
              <a:rPr lang="en-US" sz="1200" kern="1200" dirty="0">
                <a:solidFill>
                  <a:schemeClr val="tx1"/>
                </a:solidFill>
                <a:effectLst/>
                <a:latin typeface="+mn-lt"/>
                <a:ea typeface="+mn-ea"/>
                <a:cs typeface="+mn-cs"/>
              </a:rPr>
              <a:t>The Single Responsibility Principle (SRP) states that every class should have a single responsibility, and that responsibility should be entirely encapsulated by the class. All its services should be narrowly aligned with that responsibility. A “responsibility” is a reason to change and a class or module should have one, and only one, such reason to change.</a:t>
            </a:r>
          </a:p>
          <a:p>
            <a:r>
              <a:rPr lang="en-US" sz="1200" kern="1200" dirty="0">
                <a:solidFill>
                  <a:schemeClr val="tx1"/>
                </a:solidFill>
                <a:effectLst/>
                <a:latin typeface="+mn-lt"/>
                <a:ea typeface="+mn-ea"/>
                <a:cs typeface="+mn-cs"/>
              </a:rPr>
              <a:t>As an example, consider a module that compiles and prints a report. Such a module can be changed for two reasons: the content of the report can change or the format of the report can change. These two things change for very different business reasons. One is substantive, and the other is more cosmetic. The single responsibility principle says that these two aspects of the problem are really two separate responsibilities, and should therefore be in separate classes or modules. It would be a bad design to couple two things that change for different reasons at different times.</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20</a:t>
            </a:fld>
            <a:endParaRPr lang="fr-FR"/>
          </a:p>
        </p:txBody>
      </p:sp>
    </p:spTree>
    <p:extLst>
      <p:ext uri="{BB962C8B-B14F-4D97-AF65-F5344CB8AC3E}">
        <p14:creationId xmlns:p14="http://schemas.microsoft.com/office/powerpoint/2010/main" val="212632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Single Responsibility Principle</a:t>
            </a:r>
          </a:p>
          <a:p>
            <a:r>
              <a:rPr lang="en-US" sz="1200" kern="1200" dirty="0">
                <a:solidFill>
                  <a:schemeClr val="tx1"/>
                </a:solidFill>
                <a:effectLst/>
                <a:latin typeface="+mn-lt"/>
                <a:ea typeface="+mn-ea"/>
                <a:cs typeface="+mn-cs"/>
              </a:rPr>
              <a:t>The Single Responsibility Principle (SRP) states that every class should have a single responsibility, and that responsibility should be entirely encapsulated by the class. All its services should be narrowly aligned with that responsibility. A “responsibility” is a reason to change and a class or module should have one, and only one, such reason to change.</a:t>
            </a:r>
          </a:p>
          <a:p>
            <a:r>
              <a:rPr lang="en-US" sz="1200" kern="1200" dirty="0">
                <a:solidFill>
                  <a:schemeClr val="tx1"/>
                </a:solidFill>
                <a:effectLst/>
                <a:latin typeface="+mn-lt"/>
                <a:ea typeface="+mn-ea"/>
                <a:cs typeface="+mn-cs"/>
              </a:rPr>
              <a:t>As an example, consider a module that compiles and prints a report. Such a module can be changed for two reasons: the content of the report can change or the format of the report can change. These two things change for very different business reasons. One is substantive, and the other is more cosmetic. The single responsibility principle says that these two aspects of the problem are really two separate responsibilities, and should therefore be in separate classes or modules. It would be a bad design to couple two things that change for different reasons at different times.</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21</a:t>
            </a:fld>
            <a:endParaRPr lang="fr-FR"/>
          </a:p>
        </p:txBody>
      </p:sp>
    </p:spTree>
    <p:extLst>
      <p:ext uri="{BB962C8B-B14F-4D97-AF65-F5344CB8AC3E}">
        <p14:creationId xmlns:p14="http://schemas.microsoft.com/office/powerpoint/2010/main" val="2831460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house as an example. If you want to add an extension to your house, you won’t break everything or modify your kitchen !</a:t>
            </a:r>
          </a:p>
          <a:p>
            <a:r>
              <a:rPr lang="en-US" dirty="0"/>
              <a:t>Keep this in mind for your classes when thinking about adding new properties or methods.</a:t>
            </a:r>
          </a:p>
        </p:txBody>
      </p:sp>
      <p:sp>
        <p:nvSpPr>
          <p:cNvPr id="4" name="Slide Number Placeholder 3"/>
          <p:cNvSpPr>
            <a:spLocks noGrp="1"/>
          </p:cNvSpPr>
          <p:nvPr>
            <p:ph type="sldNum" sz="quarter" idx="5"/>
          </p:nvPr>
        </p:nvSpPr>
        <p:spPr/>
        <p:txBody>
          <a:bodyPr/>
          <a:lstStyle/>
          <a:p>
            <a:fld id="{83F17A60-5211-564C-AE51-C5EE6D827C53}" type="slidenum">
              <a:rPr lang="en-US" smtClean="0"/>
              <a:t>22</a:t>
            </a:fld>
            <a:endParaRPr lang="en-US"/>
          </a:p>
        </p:txBody>
      </p:sp>
    </p:spTree>
    <p:extLst>
      <p:ext uri="{BB962C8B-B14F-4D97-AF65-F5344CB8AC3E}">
        <p14:creationId xmlns:p14="http://schemas.microsoft.com/office/powerpoint/2010/main" val="1559789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Open/Closed Principle</a:t>
            </a:r>
          </a:p>
          <a:p>
            <a:r>
              <a:rPr lang="en-US" sz="1200" kern="1200" dirty="0">
                <a:solidFill>
                  <a:schemeClr val="tx1"/>
                </a:solidFill>
                <a:effectLst/>
                <a:latin typeface="+mn-lt"/>
                <a:ea typeface="+mn-ea"/>
                <a:cs typeface="+mn-cs"/>
              </a:rPr>
              <a:t>The Open/Closed principle states that software classes and methods should be open for extension, but closed for modification. This means that an entity can allow its behavior to be modified without altering its source code. This is especially valuable in a production environment, where changes to source code are very expensive because of testing, code reviews, packaging, and deploying. Code obeying this principle doesn't change when it is extended, and therefore needs no such effort.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23</a:t>
            </a:fld>
            <a:endParaRPr lang="fr-FR"/>
          </a:p>
        </p:txBody>
      </p:sp>
    </p:spTree>
    <p:extLst>
      <p:ext uri="{BB962C8B-B14F-4D97-AF65-F5344CB8AC3E}">
        <p14:creationId xmlns:p14="http://schemas.microsoft.com/office/powerpoint/2010/main" val="752622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reload your brand-new Tesla model S with gasoline might be quite ineffective…</a:t>
            </a:r>
          </a:p>
        </p:txBody>
      </p:sp>
      <p:sp>
        <p:nvSpPr>
          <p:cNvPr id="4" name="Slide Number Placeholder 3"/>
          <p:cNvSpPr>
            <a:spLocks noGrp="1"/>
          </p:cNvSpPr>
          <p:nvPr>
            <p:ph type="sldNum" sz="quarter" idx="5"/>
          </p:nvPr>
        </p:nvSpPr>
        <p:spPr/>
        <p:txBody>
          <a:bodyPr/>
          <a:lstStyle/>
          <a:p>
            <a:fld id="{83F17A60-5211-564C-AE51-C5EE6D827C53}" type="slidenum">
              <a:rPr lang="en-US" smtClean="0"/>
              <a:t>24</a:t>
            </a:fld>
            <a:endParaRPr lang="en-US"/>
          </a:p>
        </p:txBody>
      </p:sp>
    </p:spTree>
    <p:extLst>
      <p:ext uri="{BB962C8B-B14F-4D97-AF65-F5344CB8AC3E}">
        <p14:creationId xmlns:p14="http://schemas.microsoft.com/office/powerpoint/2010/main" val="1272443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Liskov</a:t>
            </a:r>
            <a:r>
              <a:rPr lang="en-US" sz="1200" b="1" kern="1200" dirty="0">
                <a:solidFill>
                  <a:schemeClr val="tx1"/>
                </a:solidFill>
                <a:effectLst/>
                <a:latin typeface="+mn-lt"/>
                <a:ea typeface="+mn-ea"/>
                <a:cs typeface="+mn-cs"/>
              </a:rPr>
              <a:t> Substitution Principle</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Liskov</a:t>
            </a:r>
            <a:r>
              <a:rPr lang="en-US" sz="1200" kern="1200" dirty="0">
                <a:solidFill>
                  <a:schemeClr val="tx1"/>
                </a:solidFill>
                <a:effectLst/>
                <a:latin typeface="+mn-lt"/>
                <a:ea typeface="+mn-ea"/>
                <a:cs typeface="+mn-cs"/>
              </a:rPr>
              <a:t> Substitution principle states that if Class2 is a subtype of Class1, then objects of type Class1 may be replaced with objects of type Class2. In other words, objects of type Class2 may be substituted for objects of type Class1) without altering any of the desirable properties, such as correctness, tasks performed, etc. The principle says that you should always be able to use a base class or interface instead of the actual implementation and still get the expected result. If you can't, your breaking the principle.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25</a:t>
            </a:fld>
            <a:endParaRPr lang="fr-FR"/>
          </a:p>
        </p:txBody>
      </p:sp>
    </p:spTree>
    <p:extLst>
      <p:ext uri="{BB962C8B-B14F-4D97-AF65-F5344CB8AC3E}">
        <p14:creationId xmlns:p14="http://schemas.microsoft.com/office/powerpoint/2010/main" val="188741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Example :</a:t>
            </a:r>
            <a:br>
              <a:rPr lang="fr-FR" dirty="0"/>
            </a:br>
            <a:br>
              <a:rPr lang="fr-FR" dirty="0"/>
            </a:br>
            <a:r>
              <a:rPr lang="en-US" b="0" i="0" dirty="0">
                <a:solidFill>
                  <a:srgbClr val="FFFFFF"/>
                </a:solidFill>
                <a:effectLst/>
                <a:latin typeface="Cascadia Mono" panose="020B0609020000020004" pitchFamily="49" charset="0"/>
              </a:rPr>
              <a:t>public class Vehicle</a:t>
            </a:r>
            <a:br>
              <a:rPr lang="en-US" dirty="0"/>
            </a:br>
            <a:r>
              <a:rPr lang="en-US" b="0" i="0" dirty="0">
                <a:solidFill>
                  <a:srgbClr val="FFFFFF"/>
                </a:solidFill>
                <a:effectLst/>
                <a:latin typeface="Cascadia Mono" panose="020B0609020000020004" pitchFamily="49" charset="0"/>
              </a:rPr>
              <a:t>{</a:t>
            </a:r>
            <a:br>
              <a:rPr lang="en-US" dirty="0"/>
            </a:br>
            <a:r>
              <a:rPr lang="en-US" b="0" i="0" dirty="0">
                <a:solidFill>
                  <a:srgbClr val="FFFFFF"/>
                </a:solidFill>
                <a:effectLst/>
                <a:latin typeface="Cascadia Mono" panose="020B0609020000020004" pitchFamily="49" charset="0"/>
              </a:rPr>
              <a:t>private string _model;</a:t>
            </a:r>
            <a:br>
              <a:rPr lang="en-US" dirty="0"/>
            </a:br>
            <a:br>
              <a:rPr lang="en-US" dirty="0"/>
            </a:br>
            <a:r>
              <a:rPr lang="en-US" b="0" i="0" dirty="0">
                <a:solidFill>
                  <a:srgbClr val="FFFFFF"/>
                </a:solidFill>
                <a:effectLst/>
                <a:latin typeface="Cascadia Mono" panose="020B0609020000020004" pitchFamily="49" charset="0"/>
              </a:rPr>
              <a:t>public string </a:t>
            </a:r>
            <a:r>
              <a:rPr lang="en-US" b="0" i="0" dirty="0" err="1">
                <a:solidFill>
                  <a:srgbClr val="FFFFFF"/>
                </a:solidFill>
                <a:effectLst/>
                <a:latin typeface="Cascadia Mono" panose="020B0609020000020004" pitchFamily="49" charset="0"/>
              </a:rPr>
              <a:t>GetModel</a:t>
            </a:r>
            <a:r>
              <a:rPr lang="en-US" b="0" i="0" dirty="0">
                <a:solidFill>
                  <a:srgbClr val="FFFFFF"/>
                </a:solidFill>
                <a:effectLst/>
                <a:latin typeface="Cascadia Mono" panose="020B0609020000020004" pitchFamily="49" charset="0"/>
              </a:rPr>
              <a:t>() </a:t>
            </a:r>
            <a:br>
              <a:rPr lang="en-US" dirty="0"/>
            </a:br>
            <a:r>
              <a:rPr lang="en-US" b="0" i="0" dirty="0">
                <a:solidFill>
                  <a:srgbClr val="FFFFFF"/>
                </a:solidFill>
                <a:effectLst/>
                <a:latin typeface="Cascadia Mono" panose="020B0609020000020004" pitchFamily="49" charset="0"/>
              </a:rPr>
              <a:t>{</a:t>
            </a:r>
            <a:br>
              <a:rPr lang="en-US" dirty="0"/>
            </a:br>
            <a:r>
              <a:rPr lang="en-US" b="0" i="0" dirty="0">
                <a:solidFill>
                  <a:srgbClr val="FFFFFF"/>
                </a:solidFill>
                <a:effectLst/>
                <a:latin typeface="Cascadia Mono" panose="020B0609020000020004" pitchFamily="49" charset="0"/>
              </a:rPr>
              <a:t>return _model;</a:t>
            </a:r>
            <a:br>
              <a:rPr lang="en-US" dirty="0"/>
            </a:br>
            <a:r>
              <a:rPr lang="en-US" b="0" i="0" dirty="0">
                <a:solidFill>
                  <a:srgbClr val="FFFFFF"/>
                </a:solidFill>
                <a:effectLst/>
                <a:latin typeface="Cascadia Mono" panose="020B0609020000020004" pitchFamily="49" charset="0"/>
              </a:rPr>
              <a:t>}</a:t>
            </a:r>
          </a:p>
          <a:p>
            <a:r>
              <a:rPr lang="en-US" b="0" i="0" dirty="0">
                <a:solidFill>
                  <a:srgbClr val="FFFFFF"/>
                </a:solidFill>
                <a:effectLst/>
                <a:latin typeface="Cascadia Mono" panose="020B0609020000020004" pitchFamily="49" charset="0"/>
              </a:rPr>
              <a:t>….</a:t>
            </a:r>
          </a:p>
          <a:p>
            <a:r>
              <a:rPr lang="en-US" b="0" i="0" dirty="0">
                <a:solidFill>
                  <a:srgbClr val="FFFFFF"/>
                </a:solidFill>
                <a:effectLst/>
                <a:latin typeface="Cascadia Mono" panose="020B0609020000020004" pitchFamily="49" charset="0"/>
              </a:rPr>
              <a:t>}</a:t>
            </a:r>
            <a:endParaRPr lang="fr-FR" dirty="0"/>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886397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Liskov</a:t>
            </a:r>
            <a:r>
              <a:rPr lang="en-US" sz="1200" b="1" kern="1200" dirty="0">
                <a:solidFill>
                  <a:schemeClr val="tx1"/>
                </a:solidFill>
                <a:effectLst/>
                <a:latin typeface="+mn-lt"/>
                <a:ea typeface="+mn-ea"/>
                <a:cs typeface="+mn-cs"/>
              </a:rPr>
              <a:t> Substitution Principle</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Liskov</a:t>
            </a:r>
            <a:r>
              <a:rPr lang="en-US" sz="1200" kern="1200" dirty="0">
                <a:solidFill>
                  <a:schemeClr val="tx1"/>
                </a:solidFill>
                <a:effectLst/>
                <a:latin typeface="+mn-lt"/>
                <a:ea typeface="+mn-ea"/>
                <a:cs typeface="+mn-cs"/>
              </a:rPr>
              <a:t> Substitution principle states that if Class2 is a subtype of Class1, then objects of type Class1 may be replaced with objects of type Class2. In other words, objects of type Class2 may be substituted for objects of type Class1) without altering any of the desirable properties, such as correctness, tasks performed, etc. The principle says that you should always be able to use a base class or interface instead of the actual implementation and still get the expected result. If you can't, your breaking the principle.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26</a:t>
            </a:fld>
            <a:endParaRPr lang="fr-FR"/>
          </a:p>
        </p:txBody>
      </p:sp>
    </p:spTree>
    <p:extLst>
      <p:ext uri="{BB962C8B-B14F-4D97-AF65-F5344CB8AC3E}">
        <p14:creationId xmlns:p14="http://schemas.microsoft.com/office/powerpoint/2010/main" val="801131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Liskov</a:t>
            </a:r>
            <a:r>
              <a:rPr lang="en-US" sz="1200" b="1" kern="1200" dirty="0">
                <a:solidFill>
                  <a:schemeClr val="tx1"/>
                </a:solidFill>
                <a:effectLst/>
                <a:latin typeface="+mn-lt"/>
                <a:ea typeface="+mn-ea"/>
                <a:cs typeface="+mn-cs"/>
              </a:rPr>
              <a:t> Substitution Principle</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Liskov</a:t>
            </a:r>
            <a:r>
              <a:rPr lang="en-US" sz="1200" kern="1200" dirty="0">
                <a:solidFill>
                  <a:schemeClr val="tx1"/>
                </a:solidFill>
                <a:effectLst/>
                <a:latin typeface="+mn-lt"/>
                <a:ea typeface="+mn-ea"/>
                <a:cs typeface="+mn-cs"/>
              </a:rPr>
              <a:t> Substitution principle states that if Class2 is a subtype of Class1, then objects of type Class1 may be replaced with objects of type Class2. In other words, objects of type Class2 may be substituted for objects of type Class1) without altering any of the desirable properties, such as correctness, tasks performed, etc. The principle says that you should always be able to use a base class or interface instead of the actual implementation and still get the expected result. If you can't, your breaking the principle.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27</a:t>
            </a:fld>
            <a:endParaRPr lang="fr-FR"/>
          </a:p>
        </p:txBody>
      </p:sp>
    </p:spTree>
    <p:extLst>
      <p:ext uri="{BB962C8B-B14F-4D97-AF65-F5344CB8AC3E}">
        <p14:creationId xmlns:p14="http://schemas.microsoft.com/office/powerpoint/2010/main" val="274678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Liskov</a:t>
            </a:r>
            <a:r>
              <a:rPr lang="en-US" sz="1200" b="1" kern="1200" dirty="0">
                <a:solidFill>
                  <a:schemeClr val="tx1"/>
                </a:solidFill>
                <a:effectLst/>
                <a:latin typeface="+mn-lt"/>
                <a:ea typeface="+mn-ea"/>
                <a:cs typeface="+mn-cs"/>
              </a:rPr>
              <a:t> Substitution Principle</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Liskov</a:t>
            </a:r>
            <a:r>
              <a:rPr lang="en-US" sz="1200" kern="1200" dirty="0">
                <a:solidFill>
                  <a:schemeClr val="tx1"/>
                </a:solidFill>
                <a:effectLst/>
                <a:latin typeface="+mn-lt"/>
                <a:ea typeface="+mn-ea"/>
                <a:cs typeface="+mn-cs"/>
              </a:rPr>
              <a:t> Substitution principle states that if Class2 is a subtype of Class1, then objects of type Class1 may be replaced with objects of type Class2. In other words, objects of type Class2 may be substituted for objects of type Class1) without altering any of the desirable properties, such as correctness, tasks performed, etc. The principle says that you should always be able to use a base class or interface instead of the actual implementation and still get the expected result. If you can't, your breaking the principle.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29</a:t>
            </a:fld>
            <a:endParaRPr lang="fr-FR"/>
          </a:p>
        </p:txBody>
      </p:sp>
    </p:spTree>
    <p:extLst>
      <p:ext uri="{BB962C8B-B14F-4D97-AF65-F5344CB8AC3E}">
        <p14:creationId xmlns:p14="http://schemas.microsoft.com/office/powerpoint/2010/main" val="467435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Liskov</a:t>
            </a:r>
            <a:r>
              <a:rPr lang="en-US" sz="1200" b="1" kern="1200" dirty="0">
                <a:solidFill>
                  <a:schemeClr val="tx1"/>
                </a:solidFill>
                <a:effectLst/>
                <a:latin typeface="+mn-lt"/>
                <a:ea typeface="+mn-ea"/>
                <a:cs typeface="+mn-cs"/>
              </a:rPr>
              <a:t> Substitution Principle</a:t>
            </a:r>
          </a:p>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Liskov</a:t>
            </a:r>
            <a:r>
              <a:rPr lang="en-US" sz="1200" kern="1200" dirty="0">
                <a:solidFill>
                  <a:schemeClr val="tx1"/>
                </a:solidFill>
                <a:effectLst/>
                <a:latin typeface="+mn-lt"/>
                <a:ea typeface="+mn-ea"/>
                <a:cs typeface="+mn-cs"/>
              </a:rPr>
              <a:t> Substitution principle states that if Class2 is a subtype of Class1, then objects of type Class1 may be replaced with objects of type Class2. In other words, objects of type Class2 may be substituted for objects of type Class1) without altering any of the desirable properties, such as correctness, tasks performed, etc. The principle says that you should always be able to use a base class or interface instead of the actual implementation and still get the expected result. If you can't, your breaking the principle.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CBC6F38C-F923-4D2B-8976-1D47B225038C}" type="slidenum">
              <a:rPr lang="fr-FR" smtClean="0"/>
              <a:pPr>
                <a:defRPr/>
              </a:pPr>
              <a:t>31</a:t>
            </a:fld>
            <a:endParaRPr lang="fr-FR"/>
          </a:p>
        </p:txBody>
      </p:sp>
    </p:spTree>
    <p:extLst>
      <p:ext uri="{BB962C8B-B14F-4D97-AF65-F5344CB8AC3E}">
        <p14:creationId xmlns:p14="http://schemas.microsoft.com/office/powerpoint/2010/main" val="480817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248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34</a:t>
            </a:fld>
            <a:endParaRPr lang="en-US" dirty="0"/>
          </a:p>
        </p:txBody>
      </p:sp>
    </p:spTree>
    <p:extLst>
      <p:ext uri="{BB962C8B-B14F-4D97-AF65-F5344CB8AC3E}">
        <p14:creationId xmlns:p14="http://schemas.microsoft.com/office/powerpoint/2010/main" val="21120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35</a:t>
            </a:fld>
            <a:endParaRPr lang="en-US" dirty="0"/>
          </a:p>
        </p:txBody>
      </p:sp>
    </p:spTree>
    <p:extLst>
      <p:ext uri="{BB962C8B-B14F-4D97-AF65-F5344CB8AC3E}">
        <p14:creationId xmlns:p14="http://schemas.microsoft.com/office/powerpoint/2010/main" val="1340017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Declare and Implement the </a:t>
            </a:r>
            <a:r>
              <a:rPr lang="en-US" dirty="0" err="1"/>
              <a:t>Ilogger</a:t>
            </a:r>
            <a:r>
              <a:rPr lang="en-US" dirty="0"/>
              <a:t> interface with 2 implementations: console,</a:t>
            </a:r>
            <a:r>
              <a:rPr lang="en-US" baseline="0" dirty="0"/>
              <a:t> and in memory and use them </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110418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121"/>
                </a:solidFill>
                <a:effectLst/>
                <a:latin typeface="open sans" panose="020B0606030504020204" pitchFamily="34" charset="0"/>
              </a:rPr>
              <a:t>In C#, encapsulation is achieved through the use of access modifiers, such as "private," "protected," and "internal."</a:t>
            </a:r>
          </a:p>
          <a:p>
            <a:pPr algn="l">
              <a:buFont typeface="Arial" panose="020B0604020202020204" pitchFamily="34" charset="0"/>
              <a:buChar char="•"/>
            </a:pPr>
            <a:r>
              <a:rPr lang="en-US" b="0" i="0" dirty="0">
                <a:solidFill>
                  <a:srgbClr val="212121"/>
                </a:solidFill>
                <a:effectLst/>
                <a:latin typeface="open sans" panose="020B0606030504020204" pitchFamily="34" charset="0"/>
              </a:rPr>
              <a:t>"private" members of a class can only be accessed within the class itself.</a:t>
            </a:r>
          </a:p>
          <a:p>
            <a:pPr algn="l">
              <a:buFont typeface="Arial" panose="020B0604020202020204" pitchFamily="34" charset="0"/>
              <a:buChar char="•"/>
            </a:pPr>
            <a:r>
              <a:rPr lang="en-US" b="0" i="0" dirty="0">
                <a:solidFill>
                  <a:srgbClr val="212121"/>
                </a:solidFill>
                <a:effectLst/>
                <a:latin typeface="open sans" panose="020B0606030504020204" pitchFamily="34" charset="0"/>
              </a:rPr>
              <a:t>"protected" members can be accessed within the class and any derived classes.</a:t>
            </a:r>
          </a:p>
          <a:p>
            <a:pPr algn="l">
              <a:buFont typeface="Arial" panose="020B0604020202020204" pitchFamily="34" charset="0"/>
              <a:buChar char="•"/>
            </a:pPr>
            <a:r>
              <a:rPr lang="en-US" b="0" i="0" dirty="0">
                <a:solidFill>
                  <a:srgbClr val="212121"/>
                </a:solidFill>
                <a:effectLst/>
                <a:latin typeface="open sans" panose="020B0606030504020204" pitchFamily="34" charset="0"/>
              </a:rPr>
              <a:t>"internal" members can be accessed within the same assembly.</a:t>
            </a:r>
          </a:p>
          <a:p>
            <a:pPr algn="l"/>
            <a:r>
              <a:rPr lang="en-US" b="0" i="0" dirty="0">
                <a:solidFill>
                  <a:srgbClr val="212121"/>
                </a:solidFill>
                <a:effectLst/>
                <a:latin typeface="open sans" panose="020B0606030504020204" pitchFamily="34" charset="0"/>
              </a:rPr>
              <a:t>By default, members of a class are private.</a:t>
            </a:r>
          </a:p>
          <a:p>
            <a:endParaRPr lang="en-US" dirty="0"/>
          </a:p>
          <a:p>
            <a:r>
              <a:rPr lang="en-US" dirty="0"/>
              <a:t>Example : </a:t>
            </a:r>
          </a:p>
          <a:p>
            <a:endParaRPr lang="en-US" dirty="0"/>
          </a:p>
          <a:p>
            <a:r>
              <a:rPr lang="en-US" b="0" i="0" dirty="0">
                <a:solidFill>
                  <a:srgbClr val="1990B8"/>
                </a:solidFill>
                <a:effectLst/>
                <a:latin typeface="Consolas" panose="020B0609020204030204" pitchFamily="49" charset="0"/>
              </a:rPr>
              <a:t>class</a:t>
            </a:r>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Car</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p>
          <a:p>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private</a:t>
            </a:r>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int</a:t>
            </a:r>
            <a:r>
              <a:rPr lang="en-US" b="0" i="0" dirty="0">
                <a:solidFill>
                  <a:srgbClr val="212121"/>
                </a:solidFill>
                <a:effectLst/>
                <a:latin typeface="Consolas" panose="020B0609020204030204" pitchFamily="49" charset="0"/>
              </a:rPr>
              <a:t> speed</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p>
          <a:p>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public</a:t>
            </a:r>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int</a:t>
            </a:r>
            <a:r>
              <a:rPr lang="en-US" b="0" i="0" dirty="0">
                <a:solidFill>
                  <a:srgbClr val="212121"/>
                </a:solidFill>
                <a:effectLst/>
                <a:latin typeface="Consolas" panose="020B0609020204030204" pitchFamily="49" charset="0"/>
              </a:rPr>
              <a:t> Speed </a:t>
            </a:r>
          </a:p>
          <a:p>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p>
          <a:p>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get</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return</a:t>
            </a:r>
            <a:r>
              <a:rPr lang="en-US" b="0" i="0" dirty="0">
                <a:solidFill>
                  <a:srgbClr val="212121"/>
                </a:solidFill>
                <a:effectLst/>
                <a:latin typeface="Consolas" panose="020B0609020204030204" pitchFamily="49" charset="0"/>
              </a:rPr>
              <a:t> speed</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p>
          <a:p>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set</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speed </a:t>
            </a:r>
            <a:r>
              <a:rPr lang="en-US" b="0" i="0" dirty="0">
                <a:solidFill>
                  <a:srgbClr val="A67F59"/>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r>
              <a:rPr lang="en-US" b="0" i="0" dirty="0">
                <a:solidFill>
                  <a:srgbClr val="1990B8"/>
                </a:solidFill>
                <a:effectLst/>
                <a:latin typeface="Consolas" panose="020B0609020204030204" pitchFamily="49" charset="0"/>
              </a:rPr>
              <a:t>value</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p>
          <a:p>
            <a:r>
              <a:rPr lang="en-US" b="0" i="0" dirty="0">
                <a:solidFill>
                  <a:srgbClr val="5F6364"/>
                </a:solidFill>
                <a:effectLst/>
                <a:latin typeface="Consolas" panose="020B0609020204030204" pitchFamily="49" charset="0"/>
              </a:rPr>
              <a:t> </a:t>
            </a:r>
            <a:r>
              <a:rPr lang="en-US" b="0" i="0" dirty="0">
                <a:solidFill>
                  <a:srgbClr val="212121"/>
                </a:solidFill>
                <a:effectLst/>
                <a:latin typeface="Consolas" panose="020B0609020204030204" pitchFamily="49" charset="0"/>
              </a:rPr>
              <a:t> </a:t>
            </a:r>
            <a:r>
              <a:rPr lang="en-US" b="0" i="0" dirty="0">
                <a:solidFill>
                  <a:srgbClr val="5F6364"/>
                </a:solidFill>
                <a:effectLst/>
                <a:latin typeface="Consolas" panose="020B0609020204030204" pitchFamily="49" charset="0"/>
              </a:rPr>
              <a:t>}</a:t>
            </a:r>
          </a:p>
          <a:p>
            <a:r>
              <a:rPr lang="en-US" b="0" i="0" dirty="0">
                <a:solidFill>
                  <a:srgbClr val="212121"/>
                </a:solidFill>
                <a:effectLst/>
                <a:latin typeface="Consolas" panose="020B0609020204030204" pitchFamily="49" charset="0"/>
              </a:rPr>
              <a:t> </a:t>
            </a:r>
            <a:r>
              <a:rPr lang="en-US" b="0" i="0" dirty="0">
                <a:solidFill>
                  <a:srgbClr val="A67F59"/>
                </a:solidFill>
                <a:effectLst/>
                <a:latin typeface="Consolas" panose="020B0609020204030204" pitchFamily="49" charset="0"/>
              </a:rPr>
              <a:t>..</a:t>
            </a:r>
            <a:r>
              <a:rPr lang="en-US" b="0" i="0" dirty="0">
                <a:solidFill>
                  <a:srgbClr val="5F6364"/>
                </a:solidFill>
                <a:effectLst/>
                <a:latin typeface="Consolas" panose="020B0609020204030204" pitchFamily="49" charset="0"/>
              </a:rPr>
              <a:t>.</a:t>
            </a:r>
            <a:r>
              <a:rPr lang="en-US" b="0" i="0" dirty="0">
                <a:solidFill>
                  <a:srgbClr val="212121"/>
                </a:solidFill>
                <a:effectLst/>
                <a:latin typeface="Consolas" panose="020B0609020204030204" pitchFamily="49" charset="0"/>
              </a:rPr>
              <a:t> </a:t>
            </a:r>
          </a:p>
          <a:p>
            <a:r>
              <a:rPr lang="en-US" b="0" i="0" dirty="0">
                <a:solidFill>
                  <a:srgbClr val="5F6364"/>
                </a:solidFill>
                <a:effectLst/>
                <a:latin typeface="Consolas" panose="020B0609020204030204" pitchFamily="49" charset="0"/>
              </a:rPr>
              <a:t>}</a:t>
            </a: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221516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Employee is an abstraction of  Trainee and Consultant because both have Name, FirstName, Id, Address and </a:t>
            </a:r>
            <a:r>
              <a:rPr lang="en-US" dirty="0" err="1"/>
              <a:t>HireDate</a:t>
            </a:r>
            <a:r>
              <a:rPr lang="en-US" dirty="0"/>
              <a:t> in commons (only the values are different</a:t>
            </a:r>
            <a:r>
              <a:rPr lang="en-US" noProof="0" dirty="0"/>
              <a:t>).</a:t>
            </a:r>
          </a:p>
          <a:p>
            <a:endParaRPr lang="en-US" dirty="0"/>
          </a:p>
          <a:p>
            <a:r>
              <a:rPr lang="en-US" dirty="0"/>
              <a:t>But we have two other classes, Trainee and Consultant as each of these classes have their own specificities. </a:t>
            </a:r>
          </a:p>
          <a:p>
            <a:pPr marL="171450" indent="-171450">
              <a:buFontTx/>
              <a:buChar char="-"/>
            </a:pPr>
            <a:r>
              <a:rPr lang="en-US" dirty="0"/>
              <a:t>The Trainee may have an Internship Tutor</a:t>
            </a:r>
          </a:p>
          <a:p>
            <a:pPr marL="171450" indent="-171450">
              <a:buFontTx/>
              <a:buChar char="-"/>
            </a:pPr>
            <a:r>
              <a:rPr lang="en-US" dirty="0"/>
              <a:t>A Consultant use to have a supervisor as well as a Business Unit</a:t>
            </a:r>
          </a:p>
          <a:p>
            <a:pPr marL="0" indent="0">
              <a:buFontTx/>
              <a:buNone/>
            </a:pPr>
            <a:r>
              <a:rPr lang="en-US" dirty="0"/>
              <a:t>These attributes are specific to each specific classes, but the common attributes are defined only once in the Employee class.</a:t>
            </a:r>
          </a:p>
          <a:p>
            <a:pPr marL="0" indent="0">
              <a:buFontTx/>
              <a:buNone/>
            </a:pPr>
            <a:r>
              <a:rPr lang="en-US" dirty="0"/>
              <a:t>Using inheritance, the Trainee and Consultant classes don't have to redefine these properties.</a:t>
            </a:r>
          </a:p>
          <a:p>
            <a:endParaRPr lang="en-US" dirty="0"/>
          </a:p>
          <a:p>
            <a:r>
              <a:rPr lang="en-US" dirty="0"/>
              <a:t>By definition we can say that a TRAINEE class is an EMPLOYEE and that a CONSULTANT class is also a EMPLOYEE</a:t>
            </a:r>
          </a:p>
          <a:p>
            <a:endParaRPr lang="en-US" dirty="0"/>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299874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namespace</a:t>
            </a:r>
            <a:r>
              <a:rPr lang="en-US" sz="1800" dirty="0">
                <a:solidFill>
                  <a:srgbClr val="000000"/>
                </a:solidFill>
                <a:latin typeface="Cascadia Mono" panose="020B0609020000020004" pitchFamily="49" charset="0"/>
              </a:rPr>
              <a:t> OOP</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Person</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FirstName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Person</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Name = name;</a:t>
            </a:r>
          </a:p>
          <a:p>
            <a:r>
              <a:rPr lang="en-US" sz="1800" dirty="0">
                <a:solidFill>
                  <a:srgbClr val="000000"/>
                </a:solidFill>
                <a:latin typeface="Cascadia Mono" panose="020B0609020000020004" pitchFamily="49" charset="0"/>
              </a:rPr>
              <a:t>            FirstName =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GetFullName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String.Join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name,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virtual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GetFullName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StringBuilder </a:t>
            </a:r>
            <a:r>
              <a:rPr lang="en-US" sz="1800" dirty="0" err="1">
                <a:solidFill>
                  <a:srgbClr val="000000"/>
                </a:solidFill>
                <a:latin typeface="Cascadia Mono" panose="020B0609020000020004" pitchFamily="49" charset="0"/>
              </a:rPr>
              <a:t>stringBuilder</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StringBuilder();</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stringBuilder.AppendJoin</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Name, FirstName);</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stringBuilder.ToString</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Employee</a:t>
            </a:r>
            <a:r>
              <a:rPr lang="en-US" sz="1800" dirty="0">
                <a:solidFill>
                  <a:srgbClr val="000000"/>
                </a:solidFill>
                <a:latin typeface="Cascadia Mono" panose="020B0609020000020004" pitchFamily="49" charset="0"/>
              </a:rPr>
              <a:t> : Person</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Id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Salary { </a:t>
            </a:r>
            <a:r>
              <a:rPr lang="en-US" sz="1800" dirty="0">
                <a:solidFill>
                  <a:srgbClr val="0000FF"/>
                </a:solidFill>
                <a:latin typeface="Cascadia Mono" panose="020B0609020000020004" pitchFamily="49" charset="0"/>
              </a:rPr>
              <a:t>get</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set</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Employee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id,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salary,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base</a:t>
            </a:r>
            <a:r>
              <a:rPr lang="en-US" sz="1800" dirty="0">
                <a:solidFill>
                  <a:srgbClr val="000000"/>
                </a:solidFill>
                <a:latin typeface="Cascadia Mono" panose="020B0609020000020004" pitchFamily="49" charset="0"/>
              </a:rPr>
              <a:t>(name, </a:t>
            </a:r>
            <a:r>
              <a:rPr lang="en-US" sz="1800" dirty="0" err="1">
                <a:solidFill>
                  <a:srgbClr val="000000"/>
                </a:solidFill>
                <a:latin typeface="Cascadia Mono" panose="020B0609020000020004" pitchFamily="49" charset="0"/>
              </a:rPr>
              <a:t>firstname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Id = id;</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override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GetFullName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Id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FF"/>
                </a:solidFill>
                <a:latin typeface="Cascadia Mono" panose="020B0609020000020004" pitchFamily="49" charset="0"/>
              </a:rPr>
              <a:t>base</a:t>
            </a:r>
            <a:r>
              <a:rPr lang="en-US" sz="1800" dirty="0" err="1">
                <a:solidFill>
                  <a:srgbClr val="000000"/>
                </a:solidFill>
                <a:latin typeface="Cascadia Mono" panose="020B0609020000020004" pitchFamily="49" charset="0"/>
              </a:rPr>
              <a:t>.GetFullName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8</a:t>
            </a:fld>
            <a:endParaRPr lang="en-US" dirty="0"/>
          </a:p>
        </p:txBody>
      </p:sp>
    </p:spTree>
    <p:extLst>
      <p:ext uri="{BB962C8B-B14F-4D97-AF65-F5344CB8AC3E}">
        <p14:creationId xmlns:p14="http://schemas.microsoft.com/office/powerpoint/2010/main" val="2658412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Substitutability</a:t>
            </a:r>
            <a:r>
              <a:rPr lang="en-US" sz="1200" b="0" i="0" kern="1200" dirty="0">
                <a:solidFill>
                  <a:schemeClr val="tx1"/>
                </a:solidFill>
                <a:effectLst/>
                <a:latin typeface="+mn-lt"/>
                <a:ea typeface="+mn-ea"/>
                <a:cs typeface="+mn-cs"/>
              </a:rPr>
              <a:t> is a principle in </a:t>
            </a:r>
            <a:r>
              <a:rPr lang="en-US" sz="1200" b="0" i="0" u="none" strike="noStrike" kern="1200" dirty="0">
                <a:solidFill>
                  <a:schemeClr val="tx1"/>
                </a:solidFill>
                <a:effectLst/>
                <a:latin typeface="+mn-lt"/>
                <a:ea typeface="+mn-ea"/>
                <a:cs typeface="+mn-cs"/>
                <a:hlinkClick r:id="rId3" tooltip="Object-oriented programming"/>
              </a:rPr>
              <a:t>object-oriented programming</a:t>
            </a:r>
            <a:r>
              <a:rPr lang="en-US" sz="1200" b="0" i="0" kern="1200" dirty="0">
                <a:solidFill>
                  <a:schemeClr val="tx1"/>
                </a:solidFill>
                <a:effectLst/>
                <a:latin typeface="+mn-lt"/>
                <a:ea typeface="+mn-ea"/>
                <a:cs typeface="+mn-cs"/>
              </a:rPr>
              <a:t> stating that, in a </a:t>
            </a:r>
            <a:r>
              <a:rPr lang="en-US" sz="1200" b="0" i="0" u="none" strike="noStrike" kern="1200" dirty="0">
                <a:solidFill>
                  <a:schemeClr val="tx1"/>
                </a:solidFill>
                <a:effectLst/>
                <a:latin typeface="+mn-lt"/>
                <a:ea typeface="+mn-ea"/>
                <a:cs typeface="+mn-cs"/>
                <a:hlinkClick r:id="rId4" tooltip="Computer program"/>
              </a:rPr>
              <a:t>computer program</a:t>
            </a:r>
            <a:r>
              <a:rPr lang="en-US" sz="1200" b="0" i="0" kern="1200" dirty="0">
                <a:solidFill>
                  <a:schemeClr val="tx1"/>
                </a:solidFill>
                <a:effectLst/>
                <a:latin typeface="+mn-lt"/>
                <a:ea typeface="+mn-ea"/>
                <a:cs typeface="+mn-cs"/>
              </a:rPr>
              <a:t>, if S is a </a:t>
            </a:r>
            <a:r>
              <a:rPr lang="en-US" sz="1200" b="0" i="0" u="none" strike="noStrike" kern="1200" dirty="0">
                <a:solidFill>
                  <a:schemeClr val="tx1"/>
                </a:solidFill>
                <a:effectLst/>
                <a:latin typeface="+mn-lt"/>
                <a:ea typeface="+mn-ea"/>
                <a:cs typeface="+mn-cs"/>
                <a:hlinkClick r:id="rId5" tooltip="Subtype"/>
              </a:rPr>
              <a:t>subtype</a:t>
            </a:r>
            <a:r>
              <a:rPr lang="en-US" sz="1200" b="0" i="0" kern="1200" dirty="0">
                <a:solidFill>
                  <a:schemeClr val="tx1"/>
                </a:solidFill>
                <a:effectLst/>
                <a:latin typeface="+mn-lt"/>
                <a:ea typeface="+mn-ea"/>
                <a:cs typeface="+mn-cs"/>
              </a:rPr>
              <a:t> of T, then objects of </a:t>
            </a:r>
            <a:r>
              <a:rPr lang="en-US" sz="1200" b="0" i="0" u="none" strike="noStrike" kern="1200" dirty="0">
                <a:solidFill>
                  <a:schemeClr val="tx1"/>
                </a:solidFill>
                <a:effectLst/>
                <a:latin typeface="+mn-lt"/>
                <a:ea typeface="+mn-ea"/>
                <a:cs typeface="+mn-cs"/>
                <a:hlinkClick r:id="rId6" tooltip="Datatype"/>
              </a:rPr>
              <a:t>type</a:t>
            </a:r>
            <a:r>
              <a:rPr lang="en-US" sz="1200" b="0" i="0" kern="1200" dirty="0">
                <a:solidFill>
                  <a:schemeClr val="tx1"/>
                </a:solidFill>
                <a:effectLst/>
                <a:latin typeface="+mn-lt"/>
                <a:ea typeface="+mn-ea"/>
                <a:cs typeface="+mn-cs"/>
              </a:rPr>
              <a:t> T may be </a:t>
            </a:r>
            <a:r>
              <a:rPr lang="en-US" sz="1200" b="0" i="1" kern="1200" dirty="0">
                <a:solidFill>
                  <a:schemeClr val="tx1"/>
                </a:solidFill>
                <a:effectLst/>
                <a:latin typeface="+mn-lt"/>
                <a:ea typeface="+mn-ea"/>
                <a:cs typeface="+mn-cs"/>
              </a:rPr>
              <a:t>replaced</a:t>
            </a:r>
            <a:r>
              <a:rPr lang="en-US" sz="1200" b="0" i="0" kern="1200" dirty="0">
                <a:solidFill>
                  <a:schemeClr val="tx1"/>
                </a:solidFill>
                <a:effectLst/>
                <a:latin typeface="+mn-lt"/>
                <a:ea typeface="+mn-ea"/>
                <a:cs typeface="+mn-cs"/>
              </a:rPr>
              <a:t> with objects of type S (i.e. an object of type T may be </a:t>
            </a:r>
            <a:r>
              <a:rPr lang="en-US" sz="1200" b="0" i="1" kern="1200" dirty="0">
                <a:solidFill>
                  <a:schemeClr val="tx1"/>
                </a:solidFill>
                <a:effectLst/>
                <a:latin typeface="+mn-lt"/>
                <a:ea typeface="+mn-ea"/>
                <a:cs typeface="+mn-cs"/>
              </a:rPr>
              <a:t>substituted </a:t>
            </a:r>
            <a:r>
              <a:rPr lang="en-US" sz="1200" b="0" i="0" kern="1200" dirty="0">
                <a:solidFill>
                  <a:schemeClr val="tx1"/>
                </a:solidFill>
                <a:effectLst/>
                <a:latin typeface="+mn-lt"/>
                <a:ea typeface="+mn-ea"/>
                <a:cs typeface="+mn-cs"/>
              </a:rPr>
              <a:t>with any object of a subtype S) without altering any of the desirable properties of T (correctness, task performed, etc.)</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u="sng" kern="1200" dirty="0">
                <a:solidFill>
                  <a:srgbClr val="FF0000"/>
                </a:solidFill>
                <a:effectLst/>
                <a:highlight>
                  <a:srgbClr val="FFFF00"/>
                </a:highlight>
                <a:latin typeface="+mn-lt"/>
                <a:ea typeface="+mn-ea"/>
                <a:cs typeface="+mn-cs"/>
              </a:rPr>
              <a:t>Sealed can be considered for performance purpose, but one should take considerati</a:t>
            </a:r>
            <a:r>
              <a:rPr lang="en-US" sz="1200" b="1" i="0" u="sng" kern="1200" dirty="0">
                <a:solidFill>
                  <a:srgbClr val="FF0000"/>
                </a:solidFill>
                <a:effectLst/>
                <a:latin typeface="+mn-lt"/>
                <a:ea typeface="+mn-ea"/>
                <a:cs typeface="+mn-cs"/>
              </a:rPr>
              <a:t>on that this would limit extensibility.</a:t>
            </a:r>
            <a:endParaRPr lang="en-US" b="1" u="sng" dirty="0">
              <a:solidFill>
                <a:srgbClr val="FF0000"/>
              </a:solidFill>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dirty="0"/>
          </a:p>
        </p:txBody>
      </p:sp>
    </p:spTree>
    <p:extLst>
      <p:ext uri="{BB962C8B-B14F-4D97-AF65-F5344CB8AC3E}">
        <p14:creationId xmlns:p14="http://schemas.microsoft.com/office/powerpoint/2010/main" val="568499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dirty="0"/>
          </a:p>
        </p:txBody>
      </p:sp>
    </p:spTree>
    <p:extLst>
      <p:ext uri="{BB962C8B-B14F-4D97-AF65-F5344CB8AC3E}">
        <p14:creationId xmlns:p14="http://schemas.microsoft.com/office/powerpoint/2010/main" val="2519990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12</a:t>
            </a:fld>
            <a:endParaRPr lang="en-US" dirty="0"/>
          </a:p>
        </p:txBody>
      </p:sp>
    </p:spTree>
    <p:extLst>
      <p:ext uri="{BB962C8B-B14F-4D97-AF65-F5344CB8AC3E}">
        <p14:creationId xmlns:p14="http://schemas.microsoft.com/office/powerpoint/2010/main" val="398963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13</a:t>
            </a:fld>
            <a:endParaRPr lang="en-US" dirty="0"/>
          </a:p>
        </p:txBody>
      </p:sp>
    </p:spTree>
    <p:extLst>
      <p:ext uri="{BB962C8B-B14F-4D97-AF65-F5344CB8AC3E}">
        <p14:creationId xmlns:p14="http://schemas.microsoft.com/office/powerpoint/2010/main" val="236412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8.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8.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6.wdp"/></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8.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3.svg"/><Relationship Id="rId4" Type="http://schemas.openxmlformats.org/officeDocument/2006/relationships/image" Target="../media/image1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9.xml"/><Relationship Id="rId4" Type="http://schemas.openxmlformats.org/officeDocument/2006/relationships/image" Target="../media/image18.sv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9.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6.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9.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13.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6.wdp"/></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13.svg"/><Relationship Id="rId4"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8.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7.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6.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7.xml"/><Relationship Id="rId6" Type="http://schemas.openxmlformats.org/officeDocument/2006/relationships/image" Target="../media/image11.png"/><Relationship Id="rId5" Type="http://schemas.microsoft.com/office/2007/relationships/hdphoto" Target="../media/hdphoto7.wdp"/><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 Id="rId2" Type="http://schemas.openxmlformats.org/officeDocument/2006/relationships/hyperlink" Target="https://avanade.sharepoint.com/sites/protectavanade/CDPProgram/Pages/Definition-of-Terms.aspx" TargetMode="External"/><Relationship Id="rId1" Type="http://schemas.openxmlformats.org/officeDocument/2006/relationships/slideMaster" Target="../slideMasters/slideMaster7.xml"/><Relationship Id="rId4"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13.svg"/><Relationship Id="rId4"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Master" Target="../slideMasters/slideMaster8.xml"/><Relationship Id="rId6" Type="http://schemas.openxmlformats.org/officeDocument/2006/relationships/image" Target="../media/image6.png"/><Relationship Id="rId5" Type="http://schemas.microsoft.com/office/2007/relationships/hdphoto" Target="../media/hdphoto5.wdp"/><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39641217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endParaRPr lang="en-US"/>
          </a:p>
        </p:txBody>
      </p:sp>
    </p:spTree>
    <p:extLst>
      <p:ext uri="{BB962C8B-B14F-4D97-AF65-F5344CB8AC3E}">
        <p14:creationId xmlns:p14="http://schemas.microsoft.com/office/powerpoint/2010/main" val="32100455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22316620"/>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39558353"/>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62479961"/>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68047970"/>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75020853"/>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89797419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745486987"/>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6959068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030608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147330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Blue">
    <p:bg>
      <p:bgPr>
        <a:gradFill>
          <a:gsLst>
            <a:gs pos="0">
              <a:schemeClr val="accent1">
                <a:lumMod val="0"/>
                <a:lumOff val="100000"/>
              </a:schemeClr>
            </a:gs>
            <a:gs pos="35000">
              <a:schemeClr val="accent1">
                <a:lumMod val="0"/>
                <a:lumOff val="100000"/>
              </a:schemeClr>
            </a:gs>
            <a:gs pos="100000">
              <a:schemeClr val="bg1">
                <a:lumMod val="95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12" name="Content Placeholder 13"/>
          <p:cNvSpPr>
            <a:spLocks noGrp="1"/>
          </p:cNvSpPr>
          <p:nvPr>
            <p:ph sz="quarter" idx="11"/>
          </p:nvPr>
        </p:nvSpPr>
        <p:spPr>
          <a:xfrm>
            <a:off x="-48683" y="6350064"/>
            <a:ext cx="12240684" cy="507936"/>
          </a:xfrm>
          <a:solidFill>
            <a:srgbClr val="4F81BD"/>
          </a:solidFill>
        </p:spPr>
        <p:txBody>
          <a:bodyPr/>
          <a:lstStyle>
            <a:lvl1pPr marL="0" indent="0">
              <a:buFontTx/>
              <a:buNone/>
              <a:defRPr sz="1866" b="0">
                <a:solidFill>
                  <a:schemeClr val="bg1"/>
                </a:solidFill>
                <a:latin typeface="Segoe UI" panose="020B0502040204020203" pitchFamily="34" charset="0"/>
                <a:cs typeface="Segoe UI" panose="020B0502040204020203" pitchFamily="34" charset="0"/>
              </a:defRPr>
            </a:lvl1pPr>
          </a:lstStyle>
          <a:p>
            <a:pPr lvl="0"/>
            <a:r>
              <a:rPr lang="fr-FR" noProof="0" dirty="0"/>
              <a:t>Click to </a:t>
            </a:r>
            <a:r>
              <a:rPr lang="fr-FR" noProof="0" dirty="0" err="1"/>
              <a:t>edit</a:t>
            </a:r>
            <a:r>
              <a:rPr lang="fr-FR" noProof="0" dirty="0"/>
              <a:t> Master </a:t>
            </a:r>
            <a:r>
              <a:rPr lang="fr-FR" noProof="0" dirty="0" err="1"/>
              <a:t>text</a:t>
            </a:r>
            <a:r>
              <a:rPr lang="fr-FR" noProof="0" dirty="0"/>
              <a:t> styles</a:t>
            </a:r>
          </a:p>
        </p:txBody>
      </p:sp>
      <p:sp>
        <p:nvSpPr>
          <p:cNvPr id="13" name="Picture Placeholder 20"/>
          <p:cNvSpPr>
            <a:spLocks noGrp="1"/>
          </p:cNvSpPr>
          <p:nvPr>
            <p:ph type="pic" sz="quarter" idx="12" hasCustomPrompt="1"/>
          </p:nvPr>
        </p:nvSpPr>
        <p:spPr>
          <a:xfrm>
            <a:off x="10992544" y="6350065"/>
            <a:ext cx="1152128" cy="439309"/>
          </a:xfrm>
          <a:blipFill>
            <a:blip r:embed="rId2"/>
            <a:stretch>
              <a:fillRect/>
            </a:stretch>
          </a:blipFill>
        </p:spPr>
        <p:txBody>
          <a:bodyPr/>
          <a:lstStyle>
            <a:lvl1pPr marL="0" indent="0">
              <a:buNone/>
              <a:defRPr baseline="0"/>
            </a:lvl1pPr>
          </a:lstStyle>
          <a:p>
            <a:pPr lvl="0"/>
            <a:r>
              <a:rPr lang="en-US" noProof="0" dirty="0"/>
              <a:t> </a:t>
            </a:r>
            <a:endParaRPr lang="fr-FR" noProof="0" dirty="0"/>
          </a:p>
        </p:txBody>
      </p:sp>
      <p:sp>
        <p:nvSpPr>
          <p:cNvPr id="14" name="Content Placeholder 2"/>
          <p:cNvSpPr>
            <a:spLocks noGrp="1"/>
          </p:cNvSpPr>
          <p:nvPr>
            <p:ph idx="13"/>
          </p:nvPr>
        </p:nvSpPr>
        <p:spPr>
          <a:xfrm>
            <a:off x="609600" y="1124746"/>
            <a:ext cx="11176000" cy="5204089"/>
          </a:xfrm>
        </p:spPr>
        <p:txBody>
          <a:bodyPr>
            <a:normAutofit/>
          </a:bodyPr>
          <a:lstStyle>
            <a:lvl1pPr>
              <a:defRPr>
                <a:solidFill>
                  <a:srgbClr val="4F81BD"/>
                </a:solidFill>
                <a:latin typeface="+mn-lt"/>
                <a:cs typeface="Segoe UI Light" panose="020B0502040204020203" pitchFamily="34" charset="0"/>
              </a:defRPr>
            </a:lvl1pPr>
            <a:lvl2pPr>
              <a:defRPr sz="3199">
                <a:solidFill>
                  <a:srgbClr val="4F81BD"/>
                </a:solidFill>
                <a:latin typeface="+mn-lt"/>
                <a:cs typeface="Segoe UI" panose="020B0502040204020203" pitchFamily="34" charset="0"/>
              </a:defRPr>
            </a:lvl2pPr>
            <a:lvl3pPr>
              <a:defRPr>
                <a:solidFill>
                  <a:srgbClr val="4F81BD"/>
                </a:solidFill>
                <a:latin typeface="+mn-lt"/>
                <a:cs typeface="Segoe UI" panose="020B0502040204020203" pitchFamily="34" charset="0"/>
              </a:defRPr>
            </a:lvl3pPr>
            <a:lvl4pPr>
              <a:defRPr>
                <a:solidFill>
                  <a:srgbClr val="4F81BD"/>
                </a:solidFill>
                <a:latin typeface="+mn-lt"/>
                <a:cs typeface="Segoe UI" panose="020B0502040204020203" pitchFamily="34" charset="0"/>
              </a:defRPr>
            </a:lvl4pPr>
            <a:lvl5pPr>
              <a:defRPr>
                <a:solidFill>
                  <a:srgbClr val="4F81BD"/>
                </a:solidFill>
                <a:latin typeface="+mn-lt"/>
                <a:cs typeface="Segoe UI" panose="020B0502040204020203" pitchFamily="34" charset="0"/>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styles</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a:p>
            <a:pPr lvl="4"/>
            <a:r>
              <a:rPr lang="fr-FR" noProof="0" dirty="0" err="1"/>
              <a:t>Fifth</a:t>
            </a:r>
            <a:r>
              <a:rPr lang="fr-FR" noProof="0" dirty="0"/>
              <a:t> </a:t>
            </a:r>
            <a:r>
              <a:rPr lang="fr-FR" noProof="0" dirty="0" err="1"/>
              <a:t>level</a:t>
            </a:r>
            <a:endParaRPr lang="fr-FR" noProof="0" dirty="0"/>
          </a:p>
        </p:txBody>
      </p:sp>
      <p:sp>
        <p:nvSpPr>
          <p:cNvPr id="15" name="Title 1"/>
          <p:cNvSpPr>
            <a:spLocks noGrp="1"/>
          </p:cNvSpPr>
          <p:nvPr>
            <p:ph type="title"/>
          </p:nvPr>
        </p:nvSpPr>
        <p:spPr>
          <a:xfrm>
            <a:off x="609600" y="275167"/>
            <a:ext cx="11151029" cy="657556"/>
          </a:xfrm>
        </p:spPr>
        <p:txBody>
          <a:bodyPr/>
          <a:lstStyle>
            <a:lvl1pPr algn="l">
              <a:defRPr sz="4799" b="0">
                <a:solidFill>
                  <a:srgbClr val="4F81BD"/>
                </a:solidFill>
                <a:latin typeface="+mj-lt"/>
                <a:cs typeface="Segoe UI Light" panose="020B0502040204020203" pitchFamily="34" charset="0"/>
              </a:defRPr>
            </a:lvl1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Tree>
    <p:extLst>
      <p:ext uri="{BB962C8B-B14F-4D97-AF65-F5344CB8AC3E}">
        <p14:creationId xmlns:p14="http://schemas.microsoft.com/office/powerpoint/2010/main" val="36981773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9773651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580967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9080229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664290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4456264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146518532"/>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Tree>
    <p:extLst>
      <p:ext uri="{BB962C8B-B14F-4D97-AF65-F5344CB8AC3E}">
        <p14:creationId xmlns:p14="http://schemas.microsoft.com/office/powerpoint/2010/main" val="1611834446"/>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875234120"/>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641715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653396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050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844224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063402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2" name="Title 1">
            <a:extLst>
              <a:ext uri="{FF2B5EF4-FFF2-40B4-BE49-F238E27FC236}">
                <a16:creationId xmlns:a16="http://schemas.microsoft.com/office/drawing/2014/main" id="{5F813DCA-45C6-C307-AA6C-5508DC0DB1DF}"/>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endParaRPr lang="en-US" dirty="0"/>
          </a:p>
        </p:txBody>
      </p:sp>
      <p:sp>
        <p:nvSpPr>
          <p:cNvPr id="7" name="Content Placeholder 2">
            <a:extLst>
              <a:ext uri="{FF2B5EF4-FFF2-40B4-BE49-F238E27FC236}">
                <a16:creationId xmlns:a16="http://schemas.microsoft.com/office/drawing/2014/main" id="{30950EC2-2F59-74DE-330D-341146AF84EF}"/>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8" name="Table 7">
            <a:extLst>
              <a:ext uri="{FF2B5EF4-FFF2-40B4-BE49-F238E27FC236}">
                <a16:creationId xmlns:a16="http://schemas.microsoft.com/office/drawing/2014/main" id="{1AA80F43-DF0B-399E-18BB-D9C684142F22}"/>
              </a:ext>
            </a:extLst>
          </p:cNvPr>
          <p:cNvGraphicFramePr>
            <a:graphicFrameLocks noGrp="1"/>
          </p:cNvGraphicFramePr>
          <p:nvPr userDrawn="1">
            <p:extLst>
              <p:ext uri="{D42A27DB-BD31-4B8C-83A1-F6EECF244321}">
                <p14:modId xmlns:p14="http://schemas.microsoft.com/office/powerpoint/2010/main" val="1096598202"/>
              </p:ext>
            </p:extLst>
          </p:nvPr>
        </p:nvGraphicFramePr>
        <p:xfrm>
          <a:off x="618454" y="2921000"/>
          <a:ext cx="11065545" cy="265797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HIGHLY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328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Access</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Access is limited to select individuals/groups that need it to perform their job duties. Access is enforced by encrypting the file using minimum 256-bit encryption before being shared or stored anywhere except Avanade workstations or secure repositories.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Devices</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Storage/Sharing</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If highly confidential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Transmission</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and </a:t>
                      </a:r>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that is transmitted to or received from</a:t>
                      </a:r>
                      <a:r>
                        <a:rPr lang="en-US" sz="1100" b="0" i="0" baseline="0" dirty="0">
                          <a:solidFill>
                            <a:schemeClr val="tx1"/>
                          </a:solidFill>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outside</a:t>
                      </a:r>
                      <a:r>
                        <a:rPr lang="en-US" sz="1100" b="0" i="0" baseline="0" dirty="0">
                          <a:solidFill>
                            <a:schemeClr val="tx1"/>
                          </a:solidFill>
                          <a:latin typeface="Segoe UI" panose="020B0502040204020203" pitchFamily="34" charset="0"/>
                          <a:cs typeface="Segoe UI" panose="020B0502040204020203" pitchFamily="34" charset="0"/>
                        </a:rPr>
                        <a:t> of Avanade</a:t>
                      </a:r>
                      <a:r>
                        <a:rPr lang="en-US" sz="1100" b="0" i="0" dirty="0">
                          <a:solidFill>
                            <a:schemeClr val="tx1"/>
                          </a:solidFill>
                          <a:latin typeface="Segoe UI" panose="020B0502040204020203" pitchFamily="34" charset="0"/>
                          <a:cs typeface="Segoe UI" panose="020B0502040204020203" pitchFamily="34" charset="0"/>
                        </a:rPr>
                        <a:t> must be encrypted</a:t>
                      </a:r>
                      <a:r>
                        <a:rPr lang="en-US" sz="1100" b="0" i="0" baseline="0" dirty="0">
                          <a:solidFill>
                            <a:schemeClr val="tx1"/>
                          </a:solidFill>
                          <a:latin typeface="Segoe UI" panose="020B0502040204020203" pitchFamily="34" charset="0"/>
                          <a:cs typeface="Segoe UI" panose="020B0502040204020203" pitchFamily="34" charset="0"/>
                        </a:rPr>
                        <a:t> (e.g., FTPS, SSL, HTTPS, TLS).</a:t>
                      </a:r>
                      <a:endParaRPr lang="en-US" sz="1100" b="0" i="0" dirty="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Retention</a:t>
                      </a:r>
                      <a:endParaRPr lang="en-US" sz="1100" b="0"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If</a:t>
                      </a:r>
                      <a:r>
                        <a:rPr lang="en-US" sz="1100" b="0" i="0" baseline="0" dirty="0">
                          <a:solidFill>
                            <a:schemeClr val="tx1"/>
                          </a:solidFill>
                          <a:latin typeface="Segoe UI" panose="020B0502040204020203" pitchFamily="34" charset="0"/>
                          <a:cs typeface="Segoe UI" panose="020B0502040204020203" pitchFamily="34" charset="0"/>
                        </a:rPr>
                        <a:t> retention is required per </a:t>
                      </a:r>
                      <a:r>
                        <a:rPr lang="en-US" sz="1100" b="0" i="0" baseline="0" dirty="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dirty="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dirty="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solidFill>
                            <a:schemeClr val="tx1"/>
                          </a:solidFill>
                          <a:latin typeface="Segoe UI" panose="020B0502040204020203" pitchFamily="34" charset="0"/>
                          <a:cs typeface="Segoe UI" panose="020B0502040204020203" pitchFamily="34" charset="0"/>
                        </a:rPr>
                        <a:t> securely deleted.</a:t>
                      </a:r>
                      <a:endParaRPr lang="en-US" sz="1100" b="0" i="0" dirty="0">
                        <a:solidFill>
                          <a:schemeClr val="tx1"/>
                        </a:solidFill>
                        <a:latin typeface="Segoe UI" panose="020B0502040204020203" pitchFamily="34" charset="0"/>
                        <a:cs typeface="Segoe UI" panose="020B0502040204020203" pitchFamily="34" charset="0"/>
                      </a:endParaRPr>
                    </a:p>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If</a:t>
                      </a:r>
                      <a:r>
                        <a:rPr lang="en-US" sz="1100" b="0" i="0" u="none" strike="noStrike" baseline="0" dirty="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dirty="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dirty="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5790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6991752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761634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64056911"/>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70301767"/>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11519413"/>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04716704"/>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629851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011130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37163118"/>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6894357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3465731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04804913"/>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99793312"/>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159831455"/>
      </p:ext>
    </p:extLst>
  </p:cSld>
  <p:clrMapOvr>
    <a:overrideClrMapping bg1="dk1" tx1="lt1" bg2="dk2" tx2="lt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31573284"/>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99183694"/>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06787088"/>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46905220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055810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02451067"/>
      </p:ext>
    </p:extLst>
  </p:cSld>
  <p:clrMapOvr>
    <a:overrideClrMapping bg1="dk1" tx1="lt1" bg2="dk2" tx2="lt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3045302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6129992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2674245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0556516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723966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5475353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9888743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5037761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70691076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190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Tree>
    <p:extLst>
      <p:ext uri="{BB962C8B-B14F-4D97-AF65-F5344CB8AC3E}">
        <p14:creationId xmlns:p14="http://schemas.microsoft.com/office/powerpoint/2010/main" val="3532605324"/>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553734947"/>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2552566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175587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953839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9216444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4" name="Title 1">
            <a:extLst>
              <a:ext uri="{FF2B5EF4-FFF2-40B4-BE49-F238E27FC236}">
                <a16:creationId xmlns:a16="http://schemas.microsoft.com/office/drawing/2014/main" id="{44A5719B-81F3-E308-CDA0-3BE4E40E9BA2}"/>
              </a:ext>
            </a:extLst>
          </p:cNvPr>
          <p:cNvSpPr txBox="1">
            <a:spLocks/>
          </p:cNvSpPr>
          <p:nvPr userDrawn="1"/>
        </p:nvSpPr>
        <p:spPr>
          <a:xfrm>
            <a:off x="457888" y="457200"/>
            <a:ext cx="11200711" cy="987692"/>
          </a:xfrm>
          <a:prstGeom prst="rect">
            <a:avLst/>
          </a:prstGeom>
        </p:spPr>
        <p:txBody>
          <a:bodyPr vert="horz" lIns="91440" tIns="45720" rIns="91440" bIns="45720" rtlCol="0" anchor="t">
            <a:normAutofit fontScale="97500" lnSpcReduction="10000"/>
          </a:bodyPr>
          <a:lst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a:lstStyle>
          <a:p>
            <a:pPr>
              <a:lnSpc>
                <a:spcPct val="100000"/>
              </a:lnSpc>
            </a:pPr>
            <a:r>
              <a:rPr lang="en-AU" dirty="0"/>
              <a:t>Classifications and Document Control – </a:t>
            </a:r>
            <a:br>
              <a:rPr lang="en-AU" dirty="0"/>
            </a:br>
            <a:r>
              <a:rPr lang="en-AU" dirty="0"/>
              <a:t>Restricted Data</a:t>
            </a:r>
            <a:endParaRPr lang="en-US" dirty="0"/>
          </a:p>
        </p:txBody>
      </p:sp>
      <p:sp>
        <p:nvSpPr>
          <p:cNvPr id="5" name="Content Placeholder 2">
            <a:extLst>
              <a:ext uri="{FF2B5EF4-FFF2-40B4-BE49-F238E27FC236}">
                <a16:creationId xmlns:a16="http://schemas.microsoft.com/office/drawing/2014/main" id="{D7624A30-2969-1C37-51C9-7E9284BF672B}"/>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02344F1-473F-1316-6F26-13B0B4D17649}"/>
              </a:ext>
            </a:extLst>
          </p:cNvPr>
          <p:cNvGraphicFramePr>
            <a:graphicFrameLocks noGrp="1"/>
          </p:cNvGraphicFramePr>
          <p:nvPr userDrawn="1">
            <p:extLst>
              <p:ext uri="{D42A27DB-BD31-4B8C-83A1-F6EECF244321}">
                <p14:modId xmlns:p14="http://schemas.microsoft.com/office/powerpoint/2010/main" val="1329469193"/>
              </p:ext>
            </p:extLst>
          </p:nvPr>
        </p:nvGraphicFramePr>
        <p:xfrm>
          <a:off x="535271" y="2895600"/>
          <a:ext cx="11065545" cy="282561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RESTRICTED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Access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Access is limited</a:t>
                      </a:r>
                      <a:r>
                        <a:rPr lang="en-US" sz="1100" b="0" i="0" u="none" strike="noStrike" baseline="0" dirty="0">
                          <a:solidFill>
                            <a:schemeClr val="tx1"/>
                          </a:solidFill>
                          <a:effectLst/>
                          <a:latin typeface="Segoe UI" panose="020B0502040204020203" pitchFamily="34" charset="0"/>
                          <a:cs typeface="Segoe UI" panose="020B0502040204020203" pitchFamily="34" charset="0"/>
                        </a:rPr>
                        <a:t> to a VERY small group of people - only select individuals who have legitimate business need. </a:t>
                      </a:r>
                      <a:r>
                        <a:rPr lang="en-US" sz="1100" b="0" i="0" u="none" strike="noStrike" dirty="0">
                          <a:solidFill>
                            <a:schemeClr val="tx1"/>
                          </a:solidFill>
                          <a:effectLst/>
                          <a:latin typeface="Segoe UI" panose="020B0502040204020203" pitchFamily="34" charset="0"/>
                          <a:cs typeface="Segoe UI" panose="020B0502040204020203" pitchFamily="34" charset="0"/>
                        </a:rPr>
                        <a:t>Access is enforced by encrypting the file using minimum 256-bit encryption before being shared or stored anywhere except Avanade workstations or secure repositories.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  Test data containing restricted data has additional</a:t>
                      </a:r>
                      <a:r>
                        <a:rPr lang="en-US" sz="1100" b="0" i="0" u="none" strike="noStrike" baseline="0" dirty="0">
                          <a:solidFill>
                            <a:schemeClr val="tx1"/>
                          </a:solidFill>
                          <a:effectLst/>
                          <a:latin typeface="Segoe UI" panose="020B0502040204020203" pitchFamily="34" charset="0"/>
                          <a:cs typeface="Segoe UI" panose="020B0502040204020203" pitchFamily="34" charset="0"/>
                        </a:rPr>
                        <a:t> limitations.</a:t>
                      </a:r>
                      <a:r>
                        <a:rPr lang="en-US" sz="1100" b="0" i="0" u="none" strike="noStrike" dirty="0">
                          <a:solidFill>
                            <a:schemeClr val="tx1"/>
                          </a:solidFill>
                          <a:effectLst/>
                          <a:latin typeface="Segoe UI" panose="020B0502040204020203" pitchFamily="34" charset="0"/>
                          <a:cs typeface="Segoe UI" panose="020B0502040204020203" pitchFamily="34" charset="0"/>
                        </a:rPr>
                        <a: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Devices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Storage/Sharing</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rPr>
                        <a:t>If restricted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dirty="0">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dirty="0">
                          <a:solidFill>
                            <a:schemeClr val="tx1"/>
                          </a:solidFill>
                          <a:effectLst/>
                          <a:latin typeface="Segoe UI" panose="020B0502040204020203" pitchFamily="34" charset="0"/>
                          <a:cs typeface="Segoe UI" panose="020B0502040204020203" pitchFamily="34" charset="0"/>
                        </a:rPr>
                        <a:t> for the complete list.</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Transmission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and </a:t>
                      </a:r>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that is transmitted to or received from</a:t>
                      </a:r>
                      <a:r>
                        <a:rPr lang="en-US" sz="1100" b="0" i="0" baseline="0" dirty="0">
                          <a:solidFill>
                            <a:schemeClr val="tx1"/>
                          </a:solidFill>
                          <a:latin typeface="Segoe UI" panose="020B0502040204020203" pitchFamily="34" charset="0"/>
                          <a:cs typeface="Segoe UI" panose="020B0502040204020203" pitchFamily="34" charset="0"/>
                        </a:rPr>
                        <a:t> </a:t>
                      </a:r>
                      <a:r>
                        <a:rPr lang="en-US" sz="1100" b="0" i="0" dirty="0">
                          <a:solidFill>
                            <a:schemeClr val="tx1"/>
                          </a:solidFill>
                          <a:latin typeface="Segoe UI" panose="020B0502040204020203" pitchFamily="34" charset="0"/>
                          <a:cs typeface="Segoe UI" panose="020B0502040204020203" pitchFamily="34" charset="0"/>
                        </a:rPr>
                        <a:t>outside</a:t>
                      </a:r>
                      <a:r>
                        <a:rPr lang="en-US" sz="1100" b="0" i="0" baseline="0" dirty="0">
                          <a:solidFill>
                            <a:schemeClr val="tx1"/>
                          </a:solidFill>
                          <a:latin typeface="Segoe UI" panose="020B0502040204020203" pitchFamily="34" charset="0"/>
                          <a:cs typeface="Segoe UI" panose="020B0502040204020203" pitchFamily="34" charset="0"/>
                        </a:rPr>
                        <a:t> of Avanade</a:t>
                      </a:r>
                      <a:r>
                        <a:rPr lang="en-US" sz="1100" b="0" i="0" dirty="0">
                          <a:solidFill>
                            <a:schemeClr val="tx1"/>
                          </a:solidFill>
                          <a:latin typeface="Segoe UI" panose="020B0502040204020203" pitchFamily="34" charset="0"/>
                          <a:cs typeface="Segoe UI" panose="020B0502040204020203" pitchFamily="34" charset="0"/>
                        </a:rPr>
                        <a:t> must be encrypted</a:t>
                      </a:r>
                      <a:r>
                        <a:rPr lang="en-US" sz="1100" b="0" i="0" baseline="0" dirty="0">
                          <a:solidFill>
                            <a:schemeClr val="tx1"/>
                          </a:solidFill>
                          <a:latin typeface="Segoe UI" panose="020B0502040204020203" pitchFamily="34" charset="0"/>
                          <a:cs typeface="Segoe UI" panose="020B0502040204020203" pitchFamily="34" charset="0"/>
                        </a:rPr>
                        <a:t> (e.g., FTPS, SSL, HTTPS, TLS).</a:t>
                      </a:r>
                      <a:endParaRPr lang="en-US" sz="1100" b="0" i="0" dirty="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Retention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solidFill>
                            <a:schemeClr val="tx1"/>
                          </a:solidFill>
                          <a:latin typeface="Segoe UI" panose="020B0502040204020203" pitchFamily="34" charset="0"/>
                          <a:cs typeface="Segoe UI" panose="020B0502040204020203" pitchFamily="34" charset="0"/>
                          <a:hlinkClick r:id="rId3"/>
                        </a:rPr>
                        <a:t>Company data</a:t>
                      </a:r>
                      <a:r>
                        <a:rPr lang="en-US" sz="1100" b="0" i="0" dirty="0">
                          <a:solidFill>
                            <a:schemeClr val="tx1"/>
                          </a:solidFill>
                          <a:latin typeface="Segoe UI" panose="020B0502040204020203" pitchFamily="34" charset="0"/>
                          <a:cs typeface="Segoe UI" panose="020B0502040204020203" pitchFamily="34" charset="0"/>
                        </a:rPr>
                        <a:t>: If</a:t>
                      </a:r>
                      <a:r>
                        <a:rPr lang="en-US" sz="1100" b="0" i="0" baseline="0" dirty="0">
                          <a:solidFill>
                            <a:schemeClr val="tx1"/>
                          </a:solidFill>
                          <a:latin typeface="Segoe UI" panose="020B0502040204020203" pitchFamily="34" charset="0"/>
                          <a:cs typeface="Segoe UI" panose="020B0502040204020203" pitchFamily="34" charset="0"/>
                        </a:rPr>
                        <a:t> retention is required per </a:t>
                      </a:r>
                      <a:r>
                        <a:rPr lang="en-US" sz="1100" b="0" i="0" baseline="0" dirty="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dirty="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dirty="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solidFill>
                            <a:schemeClr val="tx1"/>
                          </a:solidFill>
                          <a:latin typeface="Segoe UI" panose="020B0502040204020203" pitchFamily="34" charset="0"/>
                          <a:cs typeface="Segoe UI" panose="020B0502040204020203" pitchFamily="34" charset="0"/>
                        </a:rPr>
                        <a:t> securely deleted.</a:t>
                      </a:r>
                      <a:endParaRPr lang="en-US" sz="1100" b="0" i="0" dirty="0">
                        <a:solidFill>
                          <a:schemeClr val="tx1"/>
                        </a:solidFill>
                        <a:latin typeface="Segoe UI" panose="020B0502040204020203" pitchFamily="34" charset="0"/>
                        <a:cs typeface="Segoe UI" panose="020B0502040204020203" pitchFamily="34" charset="0"/>
                      </a:endParaRPr>
                    </a:p>
                    <a:p>
                      <a:pPr algn="l" fontAlgn="t"/>
                      <a:r>
                        <a:rPr lang="en-US" sz="1100" b="0" i="0" u="none" strike="noStrike" dirty="0">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dirty="0">
                          <a:solidFill>
                            <a:schemeClr val="tx1"/>
                          </a:solidFill>
                          <a:effectLst/>
                          <a:latin typeface="Segoe UI" panose="020B0502040204020203" pitchFamily="34" charset="0"/>
                          <a:cs typeface="Segoe UI" panose="020B0502040204020203" pitchFamily="34" charset="0"/>
                        </a:rPr>
                        <a:t>: If</a:t>
                      </a:r>
                      <a:r>
                        <a:rPr lang="en-US" sz="1100" b="0" i="0" u="none" strike="noStrike" baseline="0" dirty="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dirty="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dirty="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61574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4835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8235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86417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3557620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298400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07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72353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305192094"/>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10979024"/>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89184059"/>
      </p:ext>
    </p:extLst>
  </p:cSld>
  <p:clrMapOvr>
    <a:overrideClrMapping bg1="lt1" tx1="dk1" bg2="lt2" tx2="dk2" accent1="accent1" accent2="accent2" accent3="accent3" accent4="accent4" accent5="accent5" accent6="accent6" hlink="hlink" folHlink="folHlink"/>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382392599"/>
      </p:ext>
    </p:extLst>
  </p:cSld>
  <p:clrMapOvr>
    <a:overrideClrMapping bg1="lt1" tx1="dk1" bg2="lt2" tx2="dk2" accent1="accent1" accent2="accent2" accent3="accent3" accent4="accent4" accent5="accent5" accent6="accent6" hlink="hlink" folHlink="folHlink"/>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560386537"/>
      </p:ext>
    </p:extLst>
  </p:cSld>
  <p:clrMapOvr>
    <a:overrideClrMapping bg1="lt1" tx1="dk1" bg2="lt2" tx2="dk2" accent1="accent1" accent2="accent2" accent3="accent3" accent4="accent4" accent5="accent5" accent6="accent6" hlink="hlink" folHlink="folHlink"/>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28325623"/>
      </p:ext>
    </p:extLst>
  </p:cSld>
  <p:clrMapOvr>
    <a:overrideClrMapping bg1="lt1" tx1="dk1" bg2="lt2" tx2="dk2" accent1="accent1" accent2="accent2" accent3="accent3" accent4="accent4" accent5="accent5" accent6="accent6" hlink="hlink" folHlink="folHlink"/>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6945053"/>
      </p:ext>
    </p:extLst>
  </p:cSld>
  <p:clrMapOvr>
    <a:overrideClrMapping bg1="dk1" tx1="lt1" bg2="dk2" tx2="lt2" accent1="accent1" accent2="accent2" accent3="accent3" accent4="accent4" accent5="accent5" accent6="accent6" hlink="hlink" folHlink="folHlink"/>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978961416"/>
      </p:ext>
    </p:extLst>
  </p:cSld>
  <p:clrMapOvr>
    <a:overrideClrMapping bg1="dk1" tx1="lt1" bg2="dk2" tx2="lt2" accent1="accent1" accent2="accent2" accent3="accent3" accent4="accent4" accent5="accent5" accent6="accent6" hlink="hlink" folHlink="folHlink"/>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dirty="0"/>
              <a:t>Click to edit Master title style</a:t>
            </a:r>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Tree>
    <p:extLst>
      <p:ext uri="{BB962C8B-B14F-4D97-AF65-F5344CB8AC3E}">
        <p14:creationId xmlns:p14="http://schemas.microsoft.com/office/powerpoint/2010/main" val="11421063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66310880"/>
      </p:ext>
    </p:extLst>
  </p:cSld>
  <p:clrMapOvr>
    <a:overrideClrMapping bg1="dk1" tx1="lt1" bg2="dk2" tx2="lt2" accent1="accent1" accent2="accent2" accent3="accent3" accent4="accent4" accent5="accent5" accent6="accent6" hlink="hlink" folHlink="folHlink"/>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57857715"/>
      </p:ext>
    </p:extLst>
  </p:cSld>
  <p:clrMapOvr>
    <a:overrideClrMapping bg1="dk1" tx1="lt1" bg2="dk2" tx2="lt2" accent1="accent1" accent2="accent2" accent3="accent3" accent4="accent4" accent5="accent5" accent6="accent6" hlink="hlink" folHlink="folHlink"/>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87274276"/>
      </p:ext>
    </p:extLst>
  </p:cSld>
  <p:clrMapOvr>
    <a:overrideClrMapping bg1="dk1" tx1="lt1" bg2="dk2" tx2="lt2" accent1="accent1" accent2="accent2" accent3="accent3" accent4="accent4" accent5="accent5" accent6="accent6" hlink="hlink" folHlink="folHlink"/>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36088838"/>
      </p:ext>
    </p:extLst>
  </p:cSld>
  <p:clrMapOvr>
    <a:overrideClrMapping bg1="dk1" tx1="lt1" bg2="dk2" tx2="lt2" accent1="accent1" accent2="accent2" accent3="accent3" accent4="accent4" accent5="accent5" accent6="accent6" hlink="hlink" folHlink="folHlink"/>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6235190"/>
      </p:ext>
    </p:extLst>
  </p:cSld>
  <p:clrMapOvr>
    <a:overrideClrMapping bg1="dk1" tx1="lt1" bg2="dk2" tx2="lt2" accent1="accent1" accent2="accent2" accent3="accent3" accent4="accent4" accent5="accent5" accent6="accent6" hlink="hlink" folHlink="folHlink"/>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59825863"/>
      </p:ext>
    </p:extLst>
  </p:cSld>
  <p:clrMapOvr>
    <a:overrideClrMapping bg1="dk1" tx1="lt1" bg2="dk2" tx2="lt2" accent1="accent1" accent2="accent2" accent3="accent3" accent4="accent4" accent5="accent5" accent6="accent6" hlink="hlink" folHlink="folHlink"/>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53708613"/>
      </p:ext>
    </p:extLst>
  </p:cSld>
  <p:clrMapOvr>
    <a:overrideClrMapping bg1="dk1" tx1="lt1" bg2="dk2" tx2="lt2" accent1="accent1" accent2="accent2" accent3="accent3" accent4="accent4" accent5="accent5" accent6="accent6" hlink="hlink" folHlink="folHlink"/>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60713666"/>
      </p:ext>
    </p:extLst>
  </p:cSld>
  <p:clrMapOvr>
    <a:overrideClrMapping bg1="dk1" tx1="lt1" bg2="dk2" tx2="lt2" accent1="accent1" accent2="accent2" accent3="accent3" accent4="accent4" accent5="accent5" accent6="accent6" hlink="hlink" folHlink="folHlink"/>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37108884"/>
      </p:ext>
    </p:extLst>
  </p:cSld>
  <p:clrMapOvr>
    <a:overrideClrMapping bg1="dk1" tx1="lt1" bg2="dk2" tx2="lt2" accent1="accent1" accent2="accent2" accent3="accent3" accent4="accent4" accent5="accent5" accent6="accent6" hlink="hlink" folHlink="folHlink"/>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231633781"/>
      </p:ext>
    </p:extLst>
  </p:cSld>
  <p:clrMapOvr>
    <a:overrideClrMapping bg1="dk1" tx1="lt1" bg2="dk2" tx2="lt2" accent1="accent1" accent2="accent2" accent3="accent3" accent4="accent4" accent5="accent5" accent6="accent6" hlink="hlink" folHlink="folHlink"/>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702803115"/>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59744804"/>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2964378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32344052"/>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38765714"/>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60477643"/>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763664080"/>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785180516"/>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778008664"/>
      </p:ext>
    </p:extLst>
  </p:cSld>
  <p:clrMapOvr>
    <a:masterClrMapping/>
  </p:clrMapOvr>
  <p:hf hdr="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4001784177"/>
      </p:ext>
    </p:extLst>
  </p:cSld>
  <p:clrMapOvr>
    <a:overrideClrMapping bg1="lt1" tx1="dk1" bg2="lt2" tx2="dk2" accent1="accent1" accent2="accent2" accent3="accent3" accent4="accent4" accent5="accent5" accent6="accent6" hlink="hlink" folHlink="folHlink"/>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751233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283292421"/>
      </p:ext>
    </p:extLst>
  </p:cSld>
  <p:clrMapOvr>
    <a:overrideClrMapping bg1="lt1" tx1="dk1" bg2="lt2" tx2="dk2" accent1="accent1" accent2="accent2" accent3="accent3" accent4="accent4" accent5="accent5" accent6="accent6" hlink="hlink" folHlink="folHlink"/>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421636505"/>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62855154"/>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098474482"/>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10806244"/>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4990951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490806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56687357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2859269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86954463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686677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3816423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8930857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2020594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859668572"/>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66513081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2220677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80897540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190834082"/>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777841160"/>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 &lt;Confidential&gt;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092604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0377698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32451007"/>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dirty="0"/>
              <a:t>Click to edit Master </a:t>
            </a:r>
            <a:br>
              <a:rPr lang="en-GB" dirty="0"/>
            </a:br>
            <a:r>
              <a:rPr lang="en-GB" dirty="0"/>
              <a:t>title style</a:t>
            </a:r>
            <a:endParaRPr lang="en-US" dirty="0"/>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5153020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7571581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dirty="0"/>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1625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179493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860070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dirty="0"/>
              <a:t>Click to edit </a:t>
            </a:r>
            <a:br>
              <a:rPr lang="en-GB" dirty="0"/>
            </a:br>
            <a:r>
              <a:rPr lang="en-GB" dirty="0"/>
              <a:t>Master title style</a:t>
            </a:r>
            <a:endParaRPr lang="en-US" dirty="0"/>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668246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8048753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dirty="0"/>
              <a:t>Click to add Sub-title</a:t>
            </a:r>
            <a:endParaRPr lang="en-US" altLang="ja-JP" dirty="0"/>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14613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4938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2096548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322499383"/>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dirty="0"/>
              <a:t>Click icon to add picture. Send your image to the back for logo to display</a:t>
            </a:r>
            <a:endParaRPr lang="en-GB" dirty="0"/>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Tree>
    <p:extLst>
      <p:ext uri="{BB962C8B-B14F-4D97-AF65-F5344CB8AC3E}">
        <p14:creationId xmlns:p14="http://schemas.microsoft.com/office/powerpoint/2010/main" val="407928924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551853474"/>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358833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Divider</a:t>
            </a:r>
            <a:endParaRPr lang="en-GB" dirty="0"/>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5790634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577891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5823100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dirty="0"/>
          </a:p>
        </p:txBody>
      </p:sp>
      <p:sp>
        <p:nvSpPr>
          <p:cNvPr id="4" name="Title 1">
            <a:extLst>
              <a:ext uri="{FF2B5EF4-FFF2-40B4-BE49-F238E27FC236}">
                <a16:creationId xmlns:a16="http://schemas.microsoft.com/office/drawing/2014/main" id="{E43898ED-EE23-E8E6-8BBB-BF6BCCEDE2E4}"/>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endParaRPr lang="en-US" dirty="0"/>
          </a:p>
        </p:txBody>
      </p:sp>
      <p:sp>
        <p:nvSpPr>
          <p:cNvPr id="5" name="Content Placeholder 2">
            <a:extLst>
              <a:ext uri="{FF2B5EF4-FFF2-40B4-BE49-F238E27FC236}">
                <a16:creationId xmlns:a16="http://schemas.microsoft.com/office/drawing/2014/main" id="{EF5871AD-F585-590D-505A-E9722A6C36D2}"/>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7228F79-C6A8-AB5C-8580-0A095994C33C}"/>
              </a:ext>
            </a:extLst>
          </p:cNvPr>
          <p:cNvGraphicFramePr>
            <a:graphicFrameLocks noGrp="1"/>
          </p:cNvGraphicFramePr>
          <p:nvPr userDrawn="1">
            <p:extLst>
              <p:ext uri="{D42A27DB-BD31-4B8C-83A1-F6EECF244321}">
                <p14:modId xmlns:p14="http://schemas.microsoft.com/office/powerpoint/2010/main" val="2796964558"/>
              </p:ext>
            </p:extLst>
          </p:nvPr>
        </p:nvGraphicFramePr>
        <p:xfrm>
          <a:off x="533212" y="2983128"/>
          <a:ext cx="11019535" cy="2314146"/>
        </p:xfrm>
        <a:graphic>
          <a:graphicData uri="http://schemas.openxmlformats.org/drawingml/2006/table">
            <a:tbl>
              <a:tblPr bandRow="1">
                <a:tableStyleId>{8EC20E35-A176-4012-BC5E-935CFFF8708E}</a:tableStyleId>
              </a:tblPr>
              <a:tblGrid>
                <a:gridCol w="1610831">
                  <a:extLst>
                    <a:ext uri="{9D8B030D-6E8A-4147-A177-3AD203B41FA5}">
                      <a16:colId xmlns:a16="http://schemas.microsoft.com/office/drawing/2014/main" val="20000"/>
                    </a:ext>
                  </a:extLst>
                </a:gridCol>
                <a:gridCol w="9408704">
                  <a:extLst>
                    <a:ext uri="{9D8B030D-6E8A-4147-A177-3AD203B41FA5}">
                      <a16:colId xmlns:a16="http://schemas.microsoft.com/office/drawing/2014/main" val="20001"/>
                    </a:ext>
                  </a:extLst>
                </a:gridCol>
              </a:tblGrid>
              <a:tr h="273931">
                <a:tc gridSpan="2">
                  <a:txBody>
                    <a:bodyPr/>
                    <a:lstStyle/>
                    <a:p>
                      <a:pPr algn="l" fontAlgn="t"/>
                      <a:r>
                        <a:rPr lang="en-US" sz="1100" b="0" i="0" u="none" strike="noStrike" dirty="0">
                          <a:solidFill>
                            <a:schemeClr val="bg1"/>
                          </a:solidFill>
                          <a:effectLst/>
                          <a:latin typeface="Segoe UI" panose="020B0502040204020203" pitchFamily="34" charset="0"/>
                          <a:cs typeface="Segoe UI" panose="020B0502040204020203" pitchFamily="34" charset="0"/>
                        </a:rPr>
                        <a:t>MANDATORY PROTECTION FOR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dirty="0">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157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Access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latin typeface="Segoe UI" panose="020B0502040204020203" pitchFamily="34" charset="0"/>
                          <a:cs typeface="Segoe UI" panose="020B0502040204020203" pitchFamily="34" charset="0"/>
                          <a:hlinkClick r:id="rId2"/>
                        </a:rPr>
                        <a:t>Company data</a:t>
                      </a:r>
                      <a:r>
                        <a:rPr lang="en-US" sz="1100" b="0" i="0" u="none" strike="noStrike" dirty="0">
                          <a:effectLst/>
                          <a:latin typeface="Segoe UI" panose="020B0502040204020203" pitchFamily="34" charset="0"/>
                          <a:cs typeface="Segoe UI" panose="020B0502040204020203" pitchFamily="34" charset="0"/>
                        </a:rPr>
                        <a:t>: May be granted to all Avanade personnel to</a:t>
                      </a:r>
                      <a:r>
                        <a:rPr lang="en-US" sz="1100" b="0" i="0" u="none" strike="noStrike" baseline="0" dirty="0">
                          <a:effectLst/>
                          <a:latin typeface="Segoe UI" panose="020B0502040204020203" pitchFamily="34" charset="0"/>
                          <a:cs typeface="Segoe UI" panose="020B0502040204020203" pitchFamily="34" charset="0"/>
                        </a:rPr>
                        <a:t> the extent </a:t>
                      </a:r>
                      <a:r>
                        <a:rPr lang="en-US" sz="1100" b="0" i="0" u="none" strike="noStrike" dirty="0">
                          <a:effectLst/>
                          <a:latin typeface="Segoe UI" panose="020B0502040204020203" pitchFamily="34" charset="0"/>
                          <a:cs typeface="Segoe UI" panose="020B0502040204020203" pitchFamily="34" charset="0"/>
                        </a:rPr>
                        <a:t>there is a legitimate business</a:t>
                      </a:r>
                      <a:r>
                        <a:rPr lang="en-US" sz="1100" b="0" i="0" u="none" strike="noStrike" baseline="0" dirty="0">
                          <a:effectLst/>
                          <a:latin typeface="Segoe UI" panose="020B0502040204020203" pitchFamily="34" charset="0"/>
                          <a:cs typeface="Segoe UI" panose="020B0502040204020203" pitchFamily="34" charset="0"/>
                        </a:rPr>
                        <a:t> reason.</a:t>
                      </a:r>
                    </a:p>
                    <a:p>
                      <a:pPr algn="l" fontAlgn="t"/>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a:t>
                      </a:r>
                      <a:r>
                        <a:rPr lang="en-US" sz="1100" b="0" i="0" u="none" strike="noStrike" baseline="0" dirty="0">
                          <a:effectLst/>
                          <a:latin typeface="Segoe UI" panose="020B0502040204020203" pitchFamily="34" charset="0"/>
                          <a:cs typeface="Segoe UI" panose="020B0502040204020203" pitchFamily="34" charset="0"/>
                        </a:rPr>
                        <a:t> M</a:t>
                      </a:r>
                      <a:r>
                        <a:rPr lang="en-US" sz="1100" b="0" i="0" u="none" strike="noStrike" dirty="0">
                          <a:effectLst/>
                          <a:latin typeface="Segoe UI" panose="020B0502040204020203" pitchFamily="34" charset="0"/>
                          <a:cs typeface="Segoe UI" panose="020B0502040204020203" pitchFamily="34" charset="0"/>
                        </a:rPr>
                        <a:t>ay be shared with the entire</a:t>
                      </a:r>
                      <a:r>
                        <a:rPr lang="en-US" sz="1100" b="0" i="0" u="none" strike="noStrike" baseline="0" dirty="0">
                          <a:effectLst/>
                          <a:latin typeface="Segoe UI" panose="020B0502040204020203" pitchFamily="34" charset="0"/>
                          <a:cs typeface="Segoe UI" panose="020B0502040204020203" pitchFamily="34" charset="0"/>
                        </a:rPr>
                        <a:t> engagement team.</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Devices</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dirty="0">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Storage/Sharing</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baseline="0" dirty="0">
                          <a:effectLst/>
                          <a:latin typeface="Segoe UI" panose="020B0502040204020203" pitchFamily="34" charset="0"/>
                          <a:cs typeface="Segoe UI" panose="020B0502040204020203" pitchFamily="34" charset="0"/>
                        </a:rPr>
                        <a:t>Any company or client provided tool for storage or sharing is permissible.</a:t>
                      </a:r>
                      <a:endParaRPr lang="en-US" sz="1100" b="0" i="0" dirty="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393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Transmission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latin typeface="Segoe UI" panose="020B0502040204020203" pitchFamily="34" charset="0"/>
                          <a:cs typeface="Segoe UI" panose="020B0502040204020203" pitchFamily="34" charset="0"/>
                          <a:hlinkClick r:id="rId2"/>
                        </a:rPr>
                        <a:t>Company data</a:t>
                      </a:r>
                      <a:r>
                        <a:rPr lang="en-US" sz="1100" b="0" i="0" dirty="0">
                          <a:latin typeface="Segoe UI" panose="020B0502040204020203" pitchFamily="34" charset="0"/>
                          <a:cs typeface="Segoe UI" panose="020B0502040204020203" pitchFamily="34" charset="0"/>
                        </a:rPr>
                        <a:t> and </a:t>
                      </a:r>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 </a:t>
                      </a:r>
                      <a:r>
                        <a:rPr lang="en-US" sz="1100" b="0" i="0" dirty="0">
                          <a:latin typeface="Segoe UI" panose="020B0502040204020203" pitchFamily="34" charset="0"/>
                          <a:cs typeface="Segoe UI" panose="020B0502040204020203" pitchFamily="34" charset="0"/>
                        </a:rPr>
                        <a:t>that is transmitted to or received from</a:t>
                      </a:r>
                      <a:r>
                        <a:rPr lang="en-US" sz="1100" b="0" i="0" baseline="0" dirty="0">
                          <a:latin typeface="Segoe UI" panose="020B0502040204020203" pitchFamily="34" charset="0"/>
                          <a:cs typeface="Segoe UI" panose="020B0502040204020203" pitchFamily="34" charset="0"/>
                        </a:rPr>
                        <a:t> </a:t>
                      </a:r>
                      <a:r>
                        <a:rPr lang="en-US" sz="1100" b="0" i="0" dirty="0">
                          <a:latin typeface="Segoe UI" panose="020B0502040204020203" pitchFamily="34" charset="0"/>
                          <a:cs typeface="Segoe UI" panose="020B0502040204020203" pitchFamily="34" charset="0"/>
                        </a:rPr>
                        <a:t>outside</a:t>
                      </a:r>
                      <a:r>
                        <a:rPr lang="en-US" sz="1100" b="0" i="0" baseline="0" dirty="0">
                          <a:latin typeface="Segoe UI" panose="020B0502040204020203" pitchFamily="34" charset="0"/>
                          <a:cs typeface="Segoe UI" panose="020B0502040204020203" pitchFamily="34" charset="0"/>
                        </a:rPr>
                        <a:t> of Avanade</a:t>
                      </a:r>
                      <a:r>
                        <a:rPr lang="en-US" sz="1100" b="0" i="0" dirty="0">
                          <a:latin typeface="Segoe UI" panose="020B0502040204020203" pitchFamily="34" charset="0"/>
                          <a:cs typeface="Segoe UI" panose="020B0502040204020203" pitchFamily="34" charset="0"/>
                        </a:rPr>
                        <a:t> must be encrypted</a:t>
                      </a:r>
                      <a:r>
                        <a:rPr lang="en-US" sz="1100" b="0" i="0" baseline="0" dirty="0">
                          <a:latin typeface="Segoe UI" panose="020B0502040204020203" pitchFamily="34" charset="0"/>
                          <a:cs typeface="Segoe UI" panose="020B0502040204020203" pitchFamily="34" charset="0"/>
                        </a:rPr>
                        <a:t> (e.g., FTPS, SSL, HTTPS, TLS).</a:t>
                      </a:r>
                      <a:endParaRPr lang="en-US" sz="1100" b="0" i="0" dirty="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6851">
                <a:tc>
                  <a:txBody>
                    <a:bodyPr/>
                    <a:lstStyle/>
                    <a:p>
                      <a:pPr marL="0" algn="l" defTabSz="914400" rtl="0" eaLnBrk="1" fontAlgn="t" latinLnBrk="0" hangingPunct="1"/>
                      <a:r>
                        <a:rPr lang="en-US" sz="1100" u="none" strike="noStrike" kern="1200" dirty="0">
                          <a:effectLst/>
                          <a:latin typeface="Segoe UI Semibold" panose="020B0702040204020203" pitchFamily="34" charset="0"/>
                          <a:cs typeface="Segoe UI Semibold" panose="020B0702040204020203" pitchFamily="34" charset="0"/>
                        </a:rPr>
                        <a:t>Retention</a:t>
                      </a:r>
                      <a:endParaRPr lang="en-US" sz="1100" b="1" i="1" u="none" strike="noStrike" kern="1200" dirty="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dirty="0">
                          <a:latin typeface="Segoe UI" panose="020B0502040204020203" pitchFamily="34" charset="0"/>
                          <a:cs typeface="Segoe UI" panose="020B0502040204020203" pitchFamily="34" charset="0"/>
                          <a:hlinkClick r:id="rId2"/>
                        </a:rPr>
                        <a:t>Company data</a:t>
                      </a:r>
                      <a:r>
                        <a:rPr lang="en-US" sz="1100" b="0" i="0" dirty="0">
                          <a:latin typeface="Segoe UI" panose="020B0502040204020203" pitchFamily="34" charset="0"/>
                          <a:cs typeface="Segoe UI" panose="020B0502040204020203" pitchFamily="34" charset="0"/>
                        </a:rPr>
                        <a:t>: If</a:t>
                      </a:r>
                      <a:r>
                        <a:rPr lang="en-US" sz="1100" b="0" i="0" baseline="0" dirty="0">
                          <a:latin typeface="Segoe UI" panose="020B0502040204020203" pitchFamily="34" charset="0"/>
                          <a:cs typeface="Segoe UI" panose="020B0502040204020203" pitchFamily="34" charset="0"/>
                        </a:rPr>
                        <a:t> retention is required per </a:t>
                      </a:r>
                      <a:r>
                        <a:rPr lang="en-US" sz="1100" b="0" i="0" baseline="0" dirty="0">
                          <a:latin typeface="Segoe UI" panose="020B0502040204020203" pitchFamily="34" charset="0"/>
                          <a:cs typeface="Segoe UI" panose="020B0502040204020203" pitchFamily="34" charset="0"/>
                          <a:hlinkClick r:id="rId3"/>
                        </a:rPr>
                        <a:t>Policy 1413AVA: Corporate Records Management</a:t>
                      </a:r>
                      <a:r>
                        <a:rPr lang="en-US" sz="1100" b="0" i="0" baseline="0" dirty="0">
                          <a:latin typeface="Segoe UI" panose="020B0502040204020203" pitchFamily="34" charset="0"/>
                          <a:cs typeface="Segoe UI" panose="020B0502040204020203" pitchFamily="34" charset="0"/>
                        </a:rPr>
                        <a:t>, contact your Functional Records Lead. All other company data should be </a:t>
                      </a:r>
                      <a:r>
                        <a:rPr lang="en-US" sz="1100" b="0" i="0" dirty="0">
                          <a:latin typeface="Segoe UI" panose="020B0502040204020203" pitchFamily="34" charset="0"/>
                          <a:cs typeface="Segoe UI" panose="020B0502040204020203" pitchFamily="34" charset="0"/>
                        </a:rPr>
                        <a:t>retained for 3 years once template/document/record is no longer current, then</a:t>
                      </a:r>
                      <a:r>
                        <a:rPr lang="en-US" sz="1100" b="0" i="0" baseline="0" dirty="0">
                          <a:latin typeface="Segoe UI" panose="020B0502040204020203" pitchFamily="34" charset="0"/>
                          <a:cs typeface="Segoe UI" panose="020B0502040204020203" pitchFamily="34" charset="0"/>
                        </a:rPr>
                        <a:t> securely deleted.</a:t>
                      </a:r>
                      <a:endParaRPr lang="en-US" sz="1100" b="0" i="0" dirty="0">
                        <a:latin typeface="Segoe UI" panose="020B0502040204020203" pitchFamily="34" charset="0"/>
                        <a:cs typeface="Segoe UI" panose="020B0502040204020203" pitchFamily="34" charset="0"/>
                      </a:endParaRPr>
                    </a:p>
                    <a:p>
                      <a:pPr algn="l" fontAlgn="t"/>
                      <a:r>
                        <a:rPr lang="en-US" sz="1100" b="0" i="0" u="none" strike="noStrike" dirty="0">
                          <a:effectLst/>
                          <a:latin typeface="Segoe UI" panose="020B0502040204020203" pitchFamily="34" charset="0"/>
                          <a:cs typeface="Segoe UI" panose="020B0502040204020203" pitchFamily="34" charset="0"/>
                          <a:hlinkClick r:id="rId2"/>
                        </a:rPr>
                        <a:t>Client data</a:t>
                      </a:r>
                      <a:r>
                        <a:rPr lang="en-US" sz="1100" b="0" i="0" u="none" strike="noStrike" dirty="0">
                          <a:effectLst/>
                          <a:latin typeface="Segoe UI" panose="020B0502040204020203" pitchFamily="34" charset="0"/>
                          <a:cs typeface="Segoe UI" panose="020B0502040204020203" pitchFamily="34" charset="0"/>
                        </a:rPr>
                        <a:t>: If</a:t>
                      </a:r>
                      <a:r>
                        <a:rPr lang="en-US" sz="1100" b="0" i="0" u="none" strike="noStrike" baseline="0" dirty="0">
                          <a:effectLst/>
                          <a:latin typeface="Segoe UI" panose="020B0502040204020203" pitchFamily="34" charset="0"/>
                          <a:cs typeface="Segoe UI" panose="020B0502040204020203" pitchFamily="34" charset="0"/>
                        </a:rPr>
                        <a:t> retention is required per </a:t>
                      </a:r>
                      <a:r>
                        <a:rPr lang="en-US" sz="1100" b="0" i="0" u="none" strike="noStrike" baseline="0" dirty="0">
                          <a:effectLst/>
                          <a:latin typeface="Segoe UI" panose="020B0502040204020203" pitchFamily="34" charset="0"/>
                          <a:cs typeface="Segoe UI" panose="020B0502040204020203" pitchFamily="34" charset="0"/>
                          <a:hlinkClick r:id="rId4"/>
                        </a:rPr>
                        <a:t>Policy 0123AVA: Client Records Management</a:t>
                      </a:r>
                      <a:r>
                        <a:rPr lang="en-US" sz="1100" b="0" i="0" u="none" strike="noStrike" baseline="0" dirty="0">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dirty="0">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511254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dirty="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dirty="0"/>
              <a:t>Click to edit </a:t>
            </a:r>
            <a:br>
              <a:rPr lang="en-US" altLang="ja-JP" dirty="0"/>
            </a:br>
            <a:r>
              <a:rPr lang="en-US" altLang="ja-JP" dirty="0"/>
              <a:t>Master title style</a:t>
            </a:r>
            <a:endParaRPr lang="en-GB" dirty="0"/>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dirty="0"/>
              <a:t>Sub-title / Presenter Name</a:t>
            </a:r>
            <a:endParaRPr lang="en-GB" dirty="0"/>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7921777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Edit Master text styles</a:t>
            </a:r>
          </a:p>
          <a:p>
            <a:pPr marL="685800" lvl="1" indent="-228600" algn="l" defTabSz="914400" rtl="0" eaLnBrk="1" latinLnBrk="0" hangingPunct="1">
              <a:lnSpc>
                <a:spcPct val="90000"/>
              </a:lnSpc>
              <a:spcBef>
                <a:spcPts val="500"/>
              </a:spcBef>
              <a:buFont typeface="Arial"/>
              <a:buChar char="•"/>
            </a:pPr>
            <a:r>
              <a:rPr lang="en-US"/>
              <a:t>Second level</a:t>
            </a:r>
          </a:p>
          <a:p>
            <a:pPr marL="1143000" lvl="2" indent="-228600" algn="l" defTabSz="914400" rtl="0" eaLnBrk="1" latinLnBrk="0" hangingPunct="1">
              <a:lnSpc>
                <a:spcPct val="90000"/>
              </a:lnSpc>
              <a:spcBef>
                <a:spcPts val="500"/>
              </a:spcBef>
              <a:buFont typeface="Arial"/>
              <a:buChar char="•"/>
            </a:pPr>
            <a:r>
              <a:rPr lang="en-US"/>
              <a:t>Third level</a:t>
            </a:r>
          </a:p>
          <a:p>
            <a:pPr marL="1600200" lvl="3" indent="-228600" algn="l" defTabSz="914400" rtl="0" eaLnBrk="1" latinLnBrk="0" hangingPunct="1">
              <a:lnSpc>
                <a:spcPct val="90000"/>
              </a:lnSpc>
              <a:spcBef>
                <a:spcPts val="500"/>
              </a:spcBef>
              <a:buFont typeface="Arial"/>
              <a:buChar char="•"/>
            </a:pPr>
            <a:r>
              <a:rPr lang="en-US"/>
              <a:t>Fourth level</a:t>
            </a:r>
          </a:p>
          <a:p>
            <a:pPr marL="2057400" lvl="4" indent="-228600" algn="l" defTabSz="914400" rtl="0" eaLnBrk="1" latinLnBrk="0" hangingPunct="1">
              <a:lnSpc>
                <a:spcPct val="90000"/>
              </a:lnSpc>
              <a:spcBef>
                <a:spcPts val="500"/>
              </a:spcBef>
              <a:buFont typeface="Arial"/>
              <a:buChar char="•"/>
            </a:pPr>
            <a:r>
              <a:rPr lang="en-US"/>
              <a:t>Fifth level</a:t>
            </a:r>
          </a:p>
        </p:txBody>
      </p:sp>
    </p:spTree>
    <p:extLst>
      <p:ext uri="{BB962C8B-B14F-4D97-AF65-F5344CB8AC3E}">
        <p14:creationId xmlns:p14="http://schemas.microsoft.com/office/powerpoint/2010/main" val="103375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3689113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303558204"/>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dirty="0"/>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91980885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dirty="0"/>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103664979"/>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dirty="0"/>
              <a:t>Contents</a:t>
            </a:r>
            <a:endParaRPr lang="en-ZA" dirty="0"/>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dirty="0"/>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36021563"/>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dirty="0"/>
              <a:t>Click to edit </a:t>
            </a:r>
            <a:br>
              <a:rPr lang="en-US" altLang="ja-JP" dirty="0"/>
            </a:br>
            <a:r>
              <a:rPr lang="en-US" altLang="ja-JP" dirty="0"/>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dirty="0"/>
              <a:t>Today’s</a:t>
            </a:r>
            <a:br>
              <a:rPr lang="en-US" dirty="0"/>
            </a:br>
            <a:r>
              <a:rPr lang="en-US" dirty="0"/>
              <a:t>agenda</a:t>
            </a:r>
            <a:endParaRPr lang="en-GB" dirty="0"/>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dirty="0"/>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dirty="0"/>
              <a:t>Insert text</a:t>
            </a:r>
            <a:endParaRPr lang="en-GB" dirty="0"/>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dirty="0"/>
              <a:t>Insert Heading</a:t>
            </a:r>
            <a:endParaRPr lang="en-GB" dirty="0"/>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dirty="0"/>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dirty="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538249273"/>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999544263"/>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1</a:t>
            </a:r>
            <a:endParaRPr lang="en-GB" dirty="0"/>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2</a:t>
            </a:r>
            <a:endParaRPr lang="en-GB" dirty="0"/>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dirty="0"/>
              <a:t>3</a:t>
            </a:r>
            <a:endParaRPr lang="en-GB" dirty="0"/>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dirty="0"/>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1026874016"/>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275815261"/>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dirty="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dirty="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408129012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4.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5.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theme" Target="../theme/theme6.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image" Target="../media/image7.svg"/><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image" Target="../media/image6.png"/><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image" Target="../media/image4.png"/><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image" Target="../media/image7.svg"/><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image" Target="../media/image6.png"/><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image" Target="../media/image4.png"/><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theme" Target="../theme/theme7.xml"/><Relationship Id="rId8" Type="http://schemas.openxmlformats.org/officeDocument/2006/relationships/slideLayout" Target="../slideLayouts/slideLayout62.xml"/><Relationship Id="rId3"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image" Target="../media/image7.sv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6.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4.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8.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image" Target="../media/image7.svg"/><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image" Target="../media/image6.png"/><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image" Target="../media/image4.png"/><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theme" Target="../theme/theme9.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650387953"/>
      </p:ext>
    </p:extLst>
  </p:cSld>
  <p:clrMap bg1="lt1" tx1="dk1" bg2="lt2" tx2="dk2" accent1="accent1" accent2="accent2" accent3="accent3" accent4="accent4" accent5="accent5" accent6="accent6" hlink="hlink" folHlink="folHlink"/>
  <p:sldLayoutIdLst>
    <p:sldLayoutId id="2147483783" r:id="rId1"/>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53709"/>
      </p:ext>
    </p:extLst>
  </p:cSld>
  <p:clrMap bg1="lt1" tx1="dk1" bg2="lt2" tx2="dk2" accent1="accent1" accent2="accent2" accent3="accent3" accent4="accent4" accent5="accent5" accent6="accent6" hlink="hlink" folHlink="folHlink"/>
  <p:sldLayoutIdLst>
    <p:sldLayoutId id="2147483781" r:id="rId1"/>
    <p:sldLayoutId id="2147483785" r:id="rId2"/>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8"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11" name="Rectangle 10"/>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760" r:id="rId1"/>
    <p:sldLayoutId id="2147483759" r:id="rId2"/>
    <p:sldLayoutId id="2147483761" r:id="rId3"/>
    <p:sldLayoutId id="2147483762" r:id="rId4"/>
    <p:sldLayoutId id="2147483763" r:id="rId5"/>
    <p:sldLayoutId id="2147483770" r:id="rId6"/>
    <p:sldLayoutId id="2147483771" r:id="rId7"/>
    <p:sldLayoutId id="2147483786" r:id="rId8"/>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pic>
        <p:nvPicPr>
          <p:cNvPr id="9" name="Picture 8" descr="AvanadeLogoNoTM_AWColor_RGB.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119443"/>
      </p:ext>
    </p:extLst>
  </p:cSld>
  <p:clrMap bg1="lt1" tx1="dk1" bg2="lt2" tx2="dk2" accent1="accent1" accent2="accent2" accent3="accent3" accent4="accent4" accent5="accent5" accent6="accent6" hlink="hlink" folHlink="folHlink"/>
  <p:sldLayoutIdLst>
    <p:sldLayoutId id="2147483720" r:id="rId1"/>
    <p:sldLayoutId id="2147483750" r:id="rId2"/>
    <p:sldLayoutId id="2147483719" r:id="rId3"/>
    <p:sldLayoutId id="2147483722" r:id="rId4"/>
    <p:sldLayoutId id="2147483723" r:id="rId5"/>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pic>
        <p:nvPicPr>
          <p:cNvPr id="9" name="Picture 8" descr="AvanadeLogoNoTM_AWColor_RGB.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012942"/>
      </p:ext>
    </p:extLst>
  </p:cSld>
  <p:clrMap bg1="lt1" tx1="dk1" bg2="lt2" tx2="dk2" accent1="accent1" accent2="accent2" accent3="accent3" accent4="accent4" accent5="accent5" accent6="accent6" hlink="hlink" folHlink="folHlink"/>
  <p:sldLayoutIdLst>
    <p:sldLayoutId id="2147483766" r:id="rId1"/>
    <p:sldLayoutId id="2147483765" r:id="rId2"/>
    <p:sldLayoutId id="2147483767" r:id="rId3"/>
    <p:sldLayoutId id="2147483768" r:id="rId4"/>
    <p:sldLayoutId id="2147483769" r:id="rId5"/>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5"/>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00439734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Lst>
  <p:transition>
    <p:fade/>
  </p:transition>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62467127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 id="2147483855" r:id="rId32"/>
    <p:sldLayoutId id="2147483856" r:id="rId33"/>
    <p:sldLayoutId id="2147483857"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221181157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dirty="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dirty="0">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dirty="0"/>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dirty="0"/>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dirty="0"/>
          </a:p>
        </p:txBody>
      </p:sp>
    </p:spTree>
    <p:extLst>
      <p:ext uri="{BB962C8B-B14F-4D97-AF65-F5344CB8AC3E}">
        <p14:creationId xmlns:p14="http://schemas.microsoft.com/office/powerpoint/2010/main" val="376885774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9.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dotnet/articles/csharp/language-reference/keywords/class" TargetMode="External"/><Relationship Id="rId2" Type="http://schemas.openxmlformats.org/officeDocument/2006/relationships/notesSlide" Target="../notesSlides/notesSlide10.xml"/><Relationship Id="rId1" Type="http://schemas.openxmlformats.org/officeDocument/2006/relationships/slideLayout" Target="../slideLayouts/slideLayout79.xml"/><Relationship Id="rId4" Type="http://schemas.openxmlformats.org/officeDocument/2006/relationships/hyperlink" Target="https://docs.microsoft.com/en-us/dotnet/articles/csharp/language-reference/keywords/struc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8.xml"/><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9.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37.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8.xml"/><Relationship Id="rId4" Type="http://schemas.openxmlformats.org/officeDocument/2006/relationships/image" Target="../media/image50.sv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BE4F-FB03-EDA0-8B3C-24581600FD93}"/>
              </a:ext>
            </a:extLst>
          </p:cNvPr>
          <p:cNvSpPr>
            <a:spLocks noGrp="1"/>
          </p:cNvSpPr>
          <p:nvPr>
            <p:ph type="title"/>
          </p:nvPr>
        </p:nvSpPr>
        <p:spPr>
          <a:xfrm>
            <a:off x="485539" y="3870006"/>
            <a:ext cx="11437808" cy="1527097"/>
          </a:xfrm>
        </p:spPr>
        <p:txBody>
          <a:bodyPr>
            <a:normAutofit/>
          </a:bodyPr>
          <a:lstStyle/>
          <a:p>
            <a:r>
              <a:rPr lang="fr-FR" dirty="0"/>
              <a:t>C# Professional </a:t>
            </a:r>
            <a:r>
              <a:rPr lang="fr-FR" dirty="0" err="1"/>
              <a:t>Level</a:t>
            </a:r>
            <a:r>
              <a:rPr lang="fr-FR" dirty="0"/>
              <a:t> 1</a:t>
            </a:r>
          </a:p>
        </p:txBody>
      </p:sp>
      <p:sp>
        <p:nvSpPr>
          <p:cNvPr id="4" name="Text Placeholder 3"/>
          <p:cNvSpPr>
            <a:spLocks noGrp="1"/>
          </p:cNvSpPr>
          <p:nvPr>
            <p:ph type="body" sz="quarter" idx="10"/>
          </p:nvPr>
        </p:nvSpPr>
        <p:spPr/>
        <p:txBody>
          <a:bodyPr/>
          <a:lstStyle/>
          <a:p>
            <a:r>
              <a:rPr lang="fr-FR" dirty="0"/>
              <a:t>OOP Fundamentals</a:t>
            </a:r>
          </a:p>
        </p:txBody>
      </p:sp>
    </p:spTree>
    <p:extLst>
      <p:ext uri="{BB962C8B-B14F-4D97-AF65-F5344CB8AC3E}">
        <p14:creationId xmlns:p14="http://schemas.microsoft.com/office/powerpoint/2010/main" val="326835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noProof="0" dirty="0"/>
              <a:t>Create new classes that </a:t>
            </a:r>
            <a:r>
              <a:rPr lang="en-US" b="1" noProof="0" dirty="0"/>
              <a:t>reuse</a:t>
            </a:r>
            <a:r>
              <a:rPr lang="en-US" noProof="0" dirty="0"/>
              <a:t>, </a:t>
            </a:r>
            <a:r>
              <a:rPr lang="en-US" b="1" noProof="0" dirty="0"/>
              <a:t>extend</a:t>
            </a:r>
            <a:r>
              <a:rPr lang="en-US" noProof="0" dirty="0"/>
              <a:t>, and </a:t>
            </a:r>
            <a:r>
              <a:rPr lang="en-US" b="1" noProof="0" dirty="0"/>
              <a:t>modify</a:t>
            </a:r>
            <a:r>
              <a:rPr lang="en-US" noProof="0" dirty="0"/>
              <a:t> the behavior that is defined in other classes</a:t>
            </a:r>
          </a:p>
          <a:p>
            <a:pPr marL="342900" indent="-342900">
              <a:buFont typeface="Arial" panose="020B0604020202020204" pitchFamily="34" charset="0"/>
              <a:buChar char="•"/>
            </a:pPr>
            <a:r>
              <a:rPr lang="en-US" noProof="0" dirty="0"/>
              <a:t>The class whose members are inherited is called the </a:t>
            </a:r>
            <a:r>
              <a:rPr lang="en-US" b="1" noProof="0" dirty="0"/>
              <a:t>base class</a:t>
            </a:r>
          </a:p>
          <a:p>
            <a:pPr marL="342900" indent="-342900">
              <a:buFont typeface="Arial" panose="020B0604020202020204" pitchFamily="34" charset="0"/>
              <a:buChar char="•"/>
            </a:pPr>
            <a:r>
              <a:rPr lang="en-US" noProof="0" dirty="0"/>
              <a:t>The class that inherits those members is called the </a:t>
            </a:r>
            <a:r>
              <a:rPr lang="en-US" b="1" noProof="0" dirty="0"/>
              <a:t>derived class</a:t>
            </a:r>
          </a:p>
          <a:p>
            <a:pPr marL="342900" indent="-342900">
              <a:buFont typeface="Arial" panose="020B0604020202020204" pitchFamily="34" charset="0"/>
              <a:buChar char="•"/>
            </a:pPr>
            <a:r>
              <a:rPr lang="en-US" noProof="0" dirty="0"/>
              <a:t>A derived class can have </a:t>
            </a:r>
            <a:r>
              <a:rPr lang="en-US" b="1" noProof="0" dirty="0"/>
              <a:t>only one </a:t>
            </a:r>
            <a:r>
              <a:rPr lang="en-US" noProof="0" dirty="0"/>
              <a:t>direct base class</a:t>
            </a:r>
          </a:p>
          <a:p>
            <a:pPr marL="342900" indent="-342900">
              <a:buFont typeface="Arial" panose="020B0604020202020204" pitchFamily="34" charset="0"/>
              <a:buChar char="•"/>
            </a:pPr>
            <a:r>
              <a:rPr lang="en-US" dirty="0"/>
              <a:t>Use keyword « </a:t>
            </a:r>
            <a:r>
              <a:rPr lang="en-US" b="1" dirty="0"/>
              <a:t>sealed</a:t>
            </a:r>
            <a:r>
              <a:rPr lang="en-US" dirty="0"/>
              <a:t> » to prevent inheritance (for a </a:t>
            </a:r>
            <a:r>
              <a:rPr lang="en-US" b="1" dirty="0"/>
              <a:t>class</a:t>
            </a:r>
            <a:r>
              <a:rPr lang="en-US" dirty="0"/>
              <a:t>, on an overridden </a:t>
            </a:r>
            <a:r>
              <a:rPr lang="en-US" b="1" dirty="0"/>
              <a:t>method</a:t>
            </a:r>
            <a:r>
              <a:rPr lang="en-US" dirty="0"/>
              <a:t>)</a:t>
            </a:r>
          </a:p>
          <a:p>
            <a:pPr marL="342900" indent="-342900">
              <a:buFont typeface="Arial" panose="020B0604020202020204" pitchFamily="34" charset="0"/>
              <a:buChar char="•"/>
            </a:pPr>
            <a:endParaRPr lang="en-US" noProof="0" dirty="0"/>
          </a:p>
        </p:txBody>
      </p:sp>
      <p:sp>
        <p:nvSpPr>
          <p:cNvPr id="4" name="Title 3"/>
          <p:cNvSpPr>
            <a:spLocks noGrp="1"/>
          </p:cNvSpPr>
          <p:nvPr>
            <p:ph type="title"/>
          </p:nvPr>
        </p:nvSpPr>
        <p:spPr/>
        <p:txBody>
          <a:bodyPr/>
          <a:lstStyle/>
          <a:p>
            <a:r>
              <a:rPr lang="en-US" noProof="0" dirty="0"/>
              <a:t>Inheritance</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10</a:t>
            </a:fld>
            <a:endParaRPr lang="en-US" dirty="0"/>
          </a:p>
        </p:txBody>
      </p:sp>
    </p:spTree>
    <p:extLst>
      <p:ext uri="{BB962C8B-B14F-4D97-AF65-F5344CB8AC3E}">
        <p14:creationId xmlns:p14="http://schemas.microsoft.com/office/powerpoint/2010/main" val="121053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78B10A8B-3EFB-928C-4224-C62A18603932}"/>
              </a:ext>
            </a:extLst>
          </p:cNvPr>
          <p:cNvPicPr>
            <a:picLocks noChangeAspect="1"/>
          </p:cNvPicPr>
          <p:nvPr/>
        </p:nvPicPr>
        <p:blipFill>
          <a:blip r:embed="rId3"/>
          <a:stretch>
            <a:fillRect/>
          </a:stretch>
        </p:blipFill>
        <p:spPr>
          <a:xfrm>
            <a:off x="415306" y="3548518"/>
            <a:ext cx="5807536" cy="1778225"/>
          </a:xfrm>
          <a:prstGeom prst="rect">
            <a:avLst/>
          </a:prstGeom>
        </p:spPr>
      </p:pic>
      <p:sp>
        <p:nvSpPr>
          <p:cNvPr id="4" name="Title 3"/>
          <p:cNvSpPr>
            <a:spLocks noGrp="1"/>
          </p:cNvSpPr>
          <p:nvPr>
            <p:ph type="title"/>
          </p:nvPr>
        </p:nvSpPr>
        <p:spPr/>
        <p:txBody>
          <a:bodyPr/>
          <a:lstStyle/>
          <a:p>
            <a:r>
              <a:rPr lang="en-US" noProof="0" dirty="0"/>
              <a:t>Inheritance</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11</a:t>
            </a:fld>
            <a:endParaRPr lang="en-US" dirty="0"/>
          </a:p>
        </p:txBody>
      </p:sp>
      <p:sp>
        <p:nvSpPr>
          <p:cNvPr id="7" name="Rectangle: Folded Corner 6"/>
          <p:cNvSpPr/>
          <p:nvPr/>
        </p:nvSpPr>
        <p:spPr>
          <a:xfrm>
            <a:off x="3011527" y="1196652"/>
            <a:ext cx="2271485" cy="555851"/>
          </a:xfrm>
          <a:prstGeom prst="foldedCorner">
            <a:avLst/>
          </a:prstGeom>
          <a:solidFill>
            <a:srgbClr val="FF71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base class</a:t>
            </a:r>
          </a:p>
        </p:txBody>
      </p:sp>
      <p:cxnSp>
        <p:nvCxnSpPr>
          <p:cNvPr id="9" name="Straight Arrow Connector 8"/>
          <p:cNvCxnSpPr>
            <a:cxnSpLocks/>
          </p:cNvCxnSpPr>
          <p:nvPr/>
        </p:nvCxnSpPr>
        <p:spPr>
          <a:xfrm flipV="1">
            <a:off x="5201920" y="754159"/>
            <a:ext cx="1278048" cy="434561"/>
          </a:xfrm>
          <a:prstGeom prst="straightConnector1">
            <a:avLst/>
          </a:prstGeom>
          <a:ln w="53975">
            <a:solidFill>
              <a:srgbClr val="B43C14"/>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Folded Corner 9"/>
          <p:cNvSpPr/>
          <p:nvPr/>
        </p:nvSpPr>
        <p:spPr>
          <a:xfrm>
            <a:off x="170730" y="2121357"/>
            <a:ext cx="2271485" cy="555851"/>
          </a:xfrm>
          <a:prstGeom prst="foldedCorner">
            <a:avLst/>
          </a:prstGeom>
          <a:solidFill>
            <a:srgbClr val="FF71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derived class</a:t>
            </a:r>
          </a:p>
        </p:txBody>
      </p:sp>
      <p:cxnSp>
        <p:nvCxnSpPr>
          <p:cNvPr id="11" name="Straight Arrow Connector 10"/>
          <p:cNvCxnSpPr>
            <a:cxnSpLocks/>
          </p:cNvCxnSpPr>
          <p:nvPr/>
        </p:nvCxnSpPr>
        <p:spPr>
          <a:xfrm>
            <a:off x="379927" y="2650510"/>
            <a:ext cx="950498" cy="1028239"/>
          </a:xfrm>
          <a:prstGeom prst="straightConnector1">
            <a:avLst/>
          </a:prstGeom>
          <a:ln w="53975">
            <a:solidFill>
              <a:srgbClr val="B43C1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2120732" y="1752503"/>
            <a:ext cx="1348518" cy="1926246"/>
          </a:xfrm>
          <a:prstGeom prst="straightConnector1">
            <a:avLst/>
          </a:prstGeom>
          <a:ln w="53975">
            <a:solidFill>
              <a:srgbClr val="B43C14"/>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Folded Corner 19"/>
          <p:cNvSpPr/>
          <p:nvPr/>
        </p:nvSpPr>
        <p:spPr>
          <a:xfrm>
            <a:off x="6799943" y="3957622"/>
            <a:ext cx="2271485" cy="555851"/>
          </a:xfrm>
          <a:prstGeom prst="foldedCorner">
            <a:avLst/>
          </a:prstGeom>
          <a:solidFill>
            <a:srgbClr val="FF71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base class constructor</a:t>
            </a:r>
          </a:p>
        </p:txBody>
      </p:sp>
      <p:pic>
        <p:nvPicPr>
          <p:cNvPr id="8" name="Image 7">
            <a:extLst>
              <a:ext uri="{FF2B5EF4-FFF2-40B4-BE49-F238E27FC236}">
                <a16:creationId xmlns:a16="http://schemas.microsoft.com/office/drawing/2014/main" id="{014A9E54-B05C-82B2-C5DB-C5063FCDF4D6}"/>
              </a:ext>
            </a:extLst>
          </p:cNvPr>
          <p:cNvPicPr>
            <a:picLocks noChangeAspect="1"/>
          </p:cNvPicPr>
          <p:nvPr/>
        </p:nvPicPr>
        <p:blipFill>
          <a:blip r:embed="rId4"/>
          <a:stretch>
            <a:fillRect/>
          </a:stretch>
        </p:blipFill>
        <p:spPr>
          <a:xfrm>
            <a:off x="6506324" y="635254"/>
            <a:ext cx="3198521" cy="2913264"/>
          </a:xfrm>
          <a:prstGeom prst="rect">
            <a:avLst/>
          </a:prstGeom>
        </p:spPr>
      </p:pic>
      <p:cxnSp>
        <p:nvCxnSpPr>
          <p:cNvPr id="21" name="Straight Arrow Connector 20"/>
          <p:cNvCxnSpPr>
            <a:cxnSpLocks/>
            <a:stCxn id="20" idx="0"/>
          </p:cNvCxnSpPr>
          <p:nvPr/>
        </p:nvCxnSpPr>
        <p:spPr>
          <a:xfrm flipH="1" flipV="1">
            <a:off x="7554499" y="1994140"/>
            <a:ext cx="381187" cy="1963482"/>
          </a:xfrm>
          <a:prstGeom prst="straightConnector1">
            <a:avLst/>
          </a:prstGeom>
          <a:ln w="53975">
            <a:solidFill>
              <a:srgbClr val="B43C1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20" idx="1"/>
          </p:cNvCxnSpPr>
          <p:nvPr/>
        </p:nvCxnSpPr>
        <p:spPr>
          <a:xfrm flipH="1">
            <a:off x="5130800" y="4235548"/>
            <a:ext cx="1669143" cy="202082"/>
          </a:xfrm>
          <a:prstGeom prst="straightConnector1">
            <a:avLst/>
          </a:prstGeom>
          <a:ln w="53975">
            <a:solidFill>
              <a:srgbClr val="B43C14"/>
            </a:solidFill>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10F12A69-2198-6475-E147-70E5041B1B27}"/>
              </a:ext>
            </a:extLst>
          </p:cNvPr>
          <p:cNvPicPr>
            <a:picLocks noChangeAspect="1"/>
          </p:cNvPicPr>
          <p:nvPr/>
        </p:nvPicPr>
        <p:blipFill>
          <a:blip r:embed="rId5"/>
          <a:stretch>
            <a:fillRect/>
          </a:stretch>
        </p:blipFill>
        <p:spPr>
          <a:xfrm>
            <a:off x="5840944" y="5467986"/>
            <a:ext cx="5830114" cy="238158"/>
          </a:xfrm>
          <a:prstGeom prst="rect">
            <a:avLst/>
          </a:prstGeom>
        </p:spPr>
      </p:pic>
    </p:spTree>
    <p:extLst>
      <p:ext uri="{BB962C8B-B14F-4D97-AF65-F5344CB8AC3E}">
        <p14:creationId xmlns:p14="http://schemas.microsoft.com/office/powerpoint/2010/main" val="3923415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noProof="0" dirty="0"/>
              <a:t>Abstract classes can have non implemented members (abstract keywords)</a:t>
            </a:r>
          </a:p>
          <a:p>
            <a:pPr marL="342900" indent="-342900">
              <a:buFont typeface="Arial" panose="020B0604020202020204" pitchFamily="34" charset="0"/>
              <a:buChar char="•"/>
            </a:pPr>
            <a:r>
              <a:rPr lang="en-US" noProof="0" dirty="0"/>
              <a:t>All abstract members are virtual (see later in polymorphism)</a:t>
            </a:r>
          </a:p>
          <a:p>
            <a:pPr marL="342900" indent="-342900">
              <a:buFont typeface="Arial" panose="020B0604020202020204" pitchFamily="34" charset="0"/>
              <a:buChar char="•"/>
            </a:pPr>
            <a:r>
              <a:rPr lang="en-US" noProof="0" dirty="0"/>
              <a:t>Abstract classes can’t be instantiated</a:t>
            </a:r>
          </a:p>
        </p:txBody>
      </p:sp>
      <p:sp>
        <p:nvSpPr>
          <p:cNvPr id="4" name="Title 3"/>
          <p:cNvSpPr>
            <a:spLocks noGrp="1"/>
          </p:cNvSpPr>
          <p:nvPr>
            <p:ph type="title"/>
          </p:nvPr>
        </p:nvSpPr>
        <p:spPr/>
        <p:txBody>
          <a:bodyPr/>
          <a:lstStyle/>
          <a:p>
            <a:r>
              <a:rPr lang="en-US" noProof="0" dirty="0"/>
              <a:t>Inheritance – abstract classes</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12</a:t>
            </a:fld>
            <a:endParaRPr lang="en-US" dirty="0"/>
          </a:p>
        </p:txBody>
      </p:sp>
      <p:pic>
        <p:nvPicPr>
          <p:cNvPr id="6" name="Image 5">
            <a:extLst>
              <a:ext uri="{FF2B5EF4-FFF2-40B4-BE49-F238E27FC236}">
                <a16:creationId xmlns:a16="http://schemas.microsoft.com/office/drawing/2014/main" id="{BABCAA90-AD30-50D6-93A0-AD6AC53F2E1B}"/>
              </a:ext>
            </a:extLst>
          </p:cNvPr>
          <p:cNvPicPr>
            <a:picLocks noChangeAspect="1"/>
          </p:cNvPicPr>
          <p:nvPr/>
        </p:nvPicPr>
        <p:blipFill>
          <a:blip r:embed="rId3"/>
          <a:stretch>
            <a:fillRect/>
          </a:stretch>
        </p:blipFill>
        <p:spPr>
          <a:xfrm>
            <a:off x="6893843" y="2381647"/>
            <a:ext cx="4170398" cy="3493691"/>
          </a:xfrm>
          <a:prstGeom prst="rect">
            <a:avLst/>
          </a:prstGeom>
        </p:spPr>
      </p:pic>
      <p:pic>
        <p:nvPicPr>
          <p:cNvPr id="8" name="Image 7">
            <a:extLst>
              <a:ext uri="{FF2B5EF4-FFF2-40B4-BE49-F238E27FC236}">
                <a16:creationId xmlns:a16="http://schemas.microsoft.com/office/drawing/2014/main" id="{09B06F8B-CF1A-F499-B0E0-9DCF77ABF698}"/>
              </a:ext>
            </a:extLst>
          </p:cNvPr>
          <p:cNvPicPr>
            <a:picLocks noChangeAspect="1"/>
          </p:cNvPicPr>
          <p:nvPr/>
        </p:nvPicPr>
        <p:blipFill>
          <a:blip r:embed="rId4"/>
          <a:stretch>
            <a:fillRect/>
          </a:stretch>
        </p:blipFill>
        <p:spPr>
          <a:xfrm>
            <a:off x="221394" y="3437833"/>
            <a:ext cx="6457164" cy="1154487"/>
          </a:xfrm>
          <a:prstGeom prst="rect">
            <a:avLst/>
          </a:prstGeom>
        </p:spPr>
      </p:pic>
    </p:spTree>
    <p:extLst>
      <p:ext uri="{BB962C8B-B14F-4D97-AF65-F5344CB8AC3E}">
        <p14:creationId xmlns:p14="http://schemas.microsoft.com/office/powerpoint/2010/main" val="251479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E1447476-88E4-8297-1C39-86E93434E220}"/>
              </a:ext>
            </a:extLst>
          </p:cNvPr>
          <p:cNvPicPr>
            <a:picLocks noChangeAspect="1"/>
          </p:cNvPicPr>
          <p:nvPr/>
        </p:nvPicPr>
        <p:blipFill>
          <a:blip r:embed="rId3"/>
          <a:stretch>
            <a:fillRect/>
          </a:stretch>
        </p:blipFill>
        <p:spPr>
          <a:xfrm>
            <a:off x="4972925" y="3229740"/>
            <a:ext cx="5633648" cy="2256660"/>
          </a:xfrm>
          <a:prstGeom prst="rect">
            <a:avLst/>
          </a:prstGeom>
        </p:spPr>
      </p:pic>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noProof="0" dirty="0"/>
              <a:t>Method, Properties, Indexers: everything with code</a:t>
            </a:r>
          </a:p>
          <a:p>
            <a:pPr marL="342900" indent="-342900">
              <a:buFont typeface="Arial" panose="020B0604020202020204" pitchFamily="34" charset="0"/>
              <a:buChar char="•"/>
            </a:pPr>
            <a:r>
              <a:rPr lang="en-US" noProof="0" dirty="0"/>
              <a:t>« virtual » &amp; « override » keywords</a:t>
            </a:r>
          </a:p>
          <a:p>
            <a:pPr marL="342900" indent="-342900">
              <a:buFont typeface="Arial" panose="020B0604020202020204" pitchFamily="34" charset="0"/>
              <a:buChar char="•"/>
            </a:pPr>
            <a:r>
              <a:rPr lang="en-US" noProof="0" dirty="0"/>
              <a:t>There is a « new » keyword to hide base method: </a:t>
            </a:r>
            <a:r>
              <a:rPr lang="en-US" b="1" noProof="0" dirty="0">
                <a:solidFill>
                  <a:srgbClr val="FF0000"/>
                </a:solidFill>
              </a:rPr>
              <a:t>DO NOT USE IT</a:t>
            </a:r>
            <a:r>
              <a:rPr lang="en-US" noProof="0" dirty="0"/>
              <a:t>.</a:t>
            </a:r>
          </a:p>
          <a:p>
            <a:pPr marL="342900" indent="-342900">
              <a:buFont typeface="Arial" panose="020B0604020202020204" pitchFamily="34" charset="0"/>
              <a:buChar char="•"/>
            </a:pPr>
            <a:r>
              <a:rPr lang="en-US" noProof="0" dirty="0"/>
              <a:t>Use « base » keyword to access the base method</a:t>
            </a:r>
          </a:p>
          <a:p>
            <a:pPr marL="342900" indent="-342900">
              <a:buFont typeface="Arial" panose="020B0604020202020204" pitchFamily="34" charset="0"/>
              <a:buChar char="•"/>
            </a:pPr>
            <a:endParaRPr lang="en-US" noProof="0" dirty="0"/>
          </a:p>
          <a:p>
            <a:endParaRPr lang="en-US" noProof="0" dirty="0"/>
          </a:p>
          <a:p>
            <a:pPr marL="342900" indent="-342900">
              <a:buFont typeface="Arial" panose="020B0604020202020204" pitchFamily="34" charset="0"/>
              <a:buChar char="•"/>
            </a:pPr>
            <a:endParaRPr lang="en-US" noProof="0" dirty="0"/>
          </a:p>
        </p:txBody>
      </p:sp>
      <p:sp>
        <p:nvSpPr>
          <p:cNvPr id="4" name="Title 3"/>
          <p:cNvSpPr>
            <a:spLocks noGrp="1"/>
          </p:cNvSpPr>
          <p:nvPr>
            <p:ph type="title"/>
          </p:nvPr>
        </p:nvSpPr>
        <p:spPr/>
        <p:txBody>
          <a:bodyPr/>
          <a:lstStyle/>
          <a:p>
            <a:r>
              <a:rPr lang="en-US" noProof="0" dirty="0"/>
              <a:t>Overriding</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13</a:t>
            </a:fld>
            <a:endParaRPr lang="en-US" dirty="0"/>
          </a:p>
        </p:txBody>
      </p:sp>
      <p:pic>
        <p:nvPicPr>
          <p:cNvPr id="11" name="Image 10">
            <a:extLst>
              <a:ext uri="{FF2B5EF4-FFF2-40B4-BE49-F238E27FC236}">
                <a16:creationId xmlns:a16="http://schemas.microsoft.com/office/drawing/2014/main" id="{BF86A75C-3A51-D7B3-BB12-C8CDAFD0A483}"/>
              </a:ext>
            </a:extLst>
          </p:cNvPr>
          <p:cNvPicPr>
            <a:picLocks noChangeAspect="1"/>
          </p:cNvPicPr>
          <p:nvPr/>
        </p:nvPicPr>
        <p:blipFill>
          <a:blip r:embed="rId4"/>
          <a:stretch>
            <a:fillRect/>
          </a:stretch>
        </p:blipFill>
        <p:spPr>
          <a:xfrm>
            <a:off x="448592" y="3204883"/>
            <a:ext cx="4272651" cy="2409390"/>
          </a:xfrm>
          <a:prstGeom prst="rect">
            <a:avLst/>
          </a:prstGeom>
        </p:spPr>
      </p:pic>
      <p:cxnSp>
        <p:nvCxnSpPr>
          <p:cNvPr id="9" name="Straight Arrow Connector 8"/>
          <p:cNvCxnSpPr>
            <a:cxnSpLocks/>
          </p:cNvCxnSpPr>
          <p:nvPr/>
        </p:nvCxnSpPr>
        <p:spPr>
          <a:xfrm>
            <a:off x="3995895" y="4599804"/>
            <a:ext cx="1145065" cy="0"/>
          </a:xfrm>
          <a:prstGeom prst="straightConnector1">
            <a:avLst/>
          </a:prstGeom>
          <a:ln w="41275">
            <a:solidFill>
              <a:srgbClr val="FF7105"/>
            </a:solidFill>
            <a:tailEnd type="triangle"/>
          </a:ln>
        </p:spPr>
        <p:style>
          <a:lnRef idx="1">
            <a:schemeClr val="accent1"/>
          </a:lnRef>
          <a:fillRef idx="0">
            <a:schemeClr val="accent1"/>
          </a:fillRef>
          <a:effectRef idx="0">
            <a:schemeClr val="accent1"/>
          </a:effectRef>
          <a:fontRef idx="minor">
            <a:schemeClr val="tx1"/>
          </a:fontRef>
        </p:style>
      </p:cxnSp>
      <p:pic>
        <p:nvPicPr>
          <p:cNvPr id="16" name="Image 15">
            <a:extLst>
              <a:ext uri="{FF2B5EF4-FFF2-40B4-BE49-F238E27FC236}">
                <a16:creationId xmlns:a16="http://schemas.microsoft.com/office/drawing/2014/main" id="{46627073-1B93-209A-212A-933FEEE67A7F}"/>
              </a:ext>
            </a:extLst>
          </p:cNvPr>
          <p:cNvPicPr>
            <a:picLocks noChangeAspect="1"/>
          </p:cNvPicPr>
          <p:nvPr/>
        </p:nvPicPr>
        <p:blipFill>
          <a:blip r:embed="rId5"/>
          <a:stretch>
            <a:fillRect/>
          </a:stretch>
        </p:blipFill>
        <p:spPr>
          <a:xfrm>
            <a:off x="448592" y="5681272"/>
            <a:ext cx="5772956" cy="428685"/>
          </a:xfrm>
          <a:prstGeom prst="rect">
            <a:avLst/>
          </a:prstGeom>
        </p:spPr>
      </p:pic>
      <p:pic>
        <p:nvPicPr>
          <p:cNvPr id="18" name="Image 17">
            <a:extLst>
              <a:ext uri="{FF2B5EF4-FFF2-40B4-BE49-F238E27FC236}">
                <a16:creationId xmlns:a16="http://schemas.microsoft.com/office/drawing/2014/main" id="{1A35C74F-7169-BAA2-98A1-36182925C81A}"/>
              </a:ext>
            </a:extLst>
          </p:cNvPr>
          <p:cNvPicPr>
            <a:picLocks noChangeAspect="1"/>
          </p:cNvPicPr>
          <p:nvPr/>
        </p:nvPicPr>
        <p:blipFill>
          <a:blip r:embed="rId6"/>
          <a:stretch>
            <a:fillRect/>
          </a:stretch>
        </p:blipFill>
        <p:spPr>
          <a:xfrm>
            <a:off x="7291863" y="5772737"/>
            <a:ext cx="1811497" cy="342715"/>
          </a:xfrm>
          <a:prstGeom prst="rect">
            <a:avLst/>
          </a:prstGeom>
        </p:spPr>
      </p:pic>
      <p:cxnSp>
        <p:nvCxnSpPr>
          <p:cNvPr id="19" name="Straight Arrow Connector 8">
            <a:extLst>
              <a:ext uri="{FF2B5EF4-FFF2-40B4-BE49-F238E27FC236}">
                <a16:creationId xmlns:a16="http://schemas.microsoft.com/office/drawing/2014/main" id="{C370A740-26E5-AB0D-834B-2EBF2D779BEB}"/>
              </a:ext>
            </a:extLst>
          </p:cNvPr>
          <p:cNvCxnSpPr>
            <a:cxnSpLocks/>
          </p:cNvCxnSpPr>
          <p:nvPr/>
        </p:nvCxnSpPr>
        <p:spPr>
          <a:xfrm>
            <a:off x="6095999" y="5989568"/>
            <a:ext cx="1145065" cy="0"/>
          </a:xfrm>
          <a:prstGeom prst="straightConnector1">
            <a:avLst/>
          </a:prstGeom>
          <a:ln w="41275">
            <a:solidFill>
              <a:srgbClr val="FF71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1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lnSpcReduction="10000"/>
          </a:bodyPr>
          <a:lstStyle/>
          <a:p>
            <a:pPr marL="342900" indent="-342900">
              <a:buFont typeface="Arial" panose="020B0604020202020204" pitchFamily="34" charset="0"/>
              <a:buChar char="•"/>
            </a:pPr>
            <a:r>
              <a:rPr lang="en-US" noProof="0" dirty="0"/>
              <a:t>Keyword: </a:t>
            </a:r>
            <a:r>
              <a:rPr lang="en-US" b="1" noProof="0" dirty="0"/>
              <a:t>interface</a:t>
            </a:r>
          </a:p>
          <a:p>
            <a:pPr marL="342900" indent="-342900">
              <a:buFont typeface="Arial" panose="020B0604020202020204" pitchFamily="34" charset="0"/>
              <a:buChar char="•"/>
            </a:pPr>
            <a:r>
              <a:rPr lang="en-US" noProof="0" dirty="0"/>
              <a:t>An interface contains definitions for a group of related functionalities that a </a:t>
            </a:r>
            <a:r>
              <a:rPr lang="en-US" noProof="0" dirty="0">
                <a:hlinkClick r:id="rId3"/>
              </a:rPr>
              <a:t>class</a:t>
            </a:r>
            <a:r>
              <a:rPr lang="en-US" noProof="0" dirty="0"/>
              <a:t> or a </a:t>
            </a:r>
            <a:r>
              <a:rPr lang="en-US" noProof="0" dirty="0">
                <a:hlinkClick r:id="rId4"/>
              </a:rPr>
              <a:t>struct</a:t>
            </a:r>
            <a:r>
              <a:rPr lang="en-US" noProof="0" dirty="0"/>
              <a:t> can implement.</a:t>
            </a:r>
          </a:p>
          <a:p>
            <a:pPr marL="342900" indent="-342900">
              <a:buFont typeface="Arial" panose="020B0604020202020204" pitchFamily="34" charset="0"/>
              <a:buChar char="•"/>
            </a:pPr>
            <a:r>
              <a:rPr lang="en-US" noProof="0" dirty="0"/>
              <a:t>Interfaces can contains:</a:t>
            </a:r>
          </a:p>
          <a:p>
            <a:pPr marL="1028700" lvl="1" indent="-342900">
              <a:buFont typeface="Arial" panose="020B0604020202020204" pitchFamily="34" charset="0"/>
              <a:buChar char="•"/>
            </a:pPr>
            <a:r>
              <a:rPr lang="en-US" b="1" noProof="0" dirty="0"/>
              <a:t>Methods</a:t>
            </a:r>
          </a:p>
          <a:p>
            <a:pPr marL="1028700" lvl="1" indent="-342900">
              <a:buFont typeface="Arial" panose="020B0604020202020204" pitchFamily="34" charset="0"/>
              <a:buChar char="•"/>
            </a:pPr>
            <a:r>
              <a:rPr lang="en-US" b="1" noProof="0" dirty="0"/>
              <a:t>Properties</a:t>
            </a:r>
          </a:p>
          <a:p>
            <a:pPr marL="1028700" lvl="1" indent="-342900">
              <a:buFont typeface="Arial" panose="020B0604020202020204" pitchFamily="34" charset="0"/>
              <a:buChar char="•"/>
            </a:pPr>
            <a:r>
              <a:rPr lang="en-US" b="1" noProof="0" dirty="0"/>
              <a:t>Events</a:t>
            </a:r>
          </a:p>
          <a:p>
            <a:pPr marL="1028700" lvl="1" indent="-342900">
              <a:buFont typeface="Arial" panose="020B0604020202020204" pitchFamily="34" charset="0"/>
              <a:buChar char="•"/>
            </a:pPr>
            <a:r>
              <a:rPr lang="en-US" b="1" noProof="0" dirty="0"/>
              <a:t>Indexers</a:t>
            </a:r>
          </a:p>
          <a:p>
            <a:pPr marL="342900" indent="-342900">
              <a:buFont typeface="Arial" panose="020B0604020202020204" pitchFamily="34" charset="0"/>
              <a:buChar char="•"/>
            </a:pPr>
            <a:r>
              <a:rPr lang="en-US" noProof="0" dirty="0"/>
              <a:t>All members are </a:t>
            </a:r>
            <a:r>
              <a:rPr lang="en-US" b="1" noProof="0" dirty="0"/>
              <a:t>public</a:t>
            </a:r>
          </a:p>
          <a:p>
            <a:pPr marL="342900" indent="-342900">
              <a:buFont typeface="Arial" panose="020B0604020202020204" pitchFamily="34" charset="0"/>
              <a:buChar char="•"/>
            </a:pPr>
            <a:r>
              <a:rPr lang="en-US" noProof="0" dirty="0"/>
              <a:t>An interface does not contain implementation</a:t>
            </a:r>
          </a:p>
          <a:p>
            <a:pPr marL="342900" indent="-342900">
              <a:buFont typeface="Arial" panose="020B0604020202020204" pitchFamily="34" charset="0"/>
              <a:buChar char="•"/>
            </a:pPr>
            <a:r>
              <a:rPr lang="en-US" noProof="0" dirty="0"/>
              <a:t>A </a:t>
            </a:r>
            <a:r>
              <a:rPr lang="en-US" b="1" noProof="0" dirty="0"/>
              <a:t>class</a:t>
            </a:r>
            <a:r>
              <a:rPr lang="en-US" noProof="0" dirty="0"/>
              <a:t>, a </a:t>
            </a:r>
            <a:r>
              <a:rPr lang="en-US" b="1" noProof="0" dirty="0"/>
              <a:t>struct</a:t>
            </a:r>
            <a:r>
              <a:rPr lang="en-US" noProof="0" dirty="0"/>
              <a:t>, or even a </a:t>
            </a:r>
            <a:r>
              <a:rPr lang="en-US" b="1" noProof="0" dirty="0"/>
              <a:t>interface</a:t>
            </a:r>
            <a:r>
              <a:rPr lang="en-US" noProof="0" dirty="0"/>
              <a:t> can implement several interfaces</a:t>
            </a:r>
          </a:p>
          <a:p>
            <a:pPr marL="342900" indent="-342900">
              <a:buFont typeface="Arial" panose="020B0604020202020204" pitchFamily="34" charset="0"/>
              <a:buChar char="•"/>
            </a:pPr>
            <a:r>
              <a:rPr lang="en-US" b="1" noProof="0" dirty="0"/>
              <a:t>All members </a:t>
            </a:r>
            <a:r>
              <a:rPr lang="en-US" noProof="0" dirty="0"/>
              <a:t>needs to be implemented by the implementer</a:t>
            </a:r>
          </a:p>
          <a:p>
            <a:pPr marL="342900" indent="-342900">
              <a:buFont typeface="Arial" panose="020B0604020202020204" pitchFamily="34" charset="0"/>
              <a:buChar char="•"/>
            </a:pPr>
            <a:r>
              <a:rPr lang="en-US" noProof="0" dirty="0"/>
              <a:t>The interface name should start with I, then pascal case: </a:t>
            </a:r>
            <a:r>
              <a:rPr lang="en-US" b="1" noProof="0" dirty="0" err="1"/>
              <a:t>IEnumerable</a:t>
            </a:r>
            <a:r>
              <a:rPr lang="en-US" noProof="0" dirty="0"/>
              <a:t>, </a:t>
            </a:r>
            <a:r>
              <a:rPr lang="en-US" b="1" noProof="0" dirty="0" err="1"/>
              <a:t>IDisposable</a:t>
            </a:r>
            <a:endParaRPr lang="en-US" b="1" noProof="0" dirty="0"/>
          </a:p>
          <a:p>
            <a:pPr marL="342900" indent="-342900">
              <a:buFont typeface="Arial" panose="020B0604020202020204" pitchFamily="34" charset="0"/>
              <a:buChar char="•"/>
            </a:pPr>
            <a:r>
              <a:rPr lang="en-US" noProof="0" dirty="0"/>
              <a:t>Create Interfaces for specific purpose, no big interface with several roles</a:t>
            </a:r>
          </a:p>
        </p:txBody>
      </p:sp>
      <p:sp>
        <p:nvSpPr>
          <p:cNvPr id="4" name="Title 3"/>
          <p:cNvSpPr>
            <a:spLocks noGrp="1"/>
          </p:cNvSpPr>
          <p:nvPr>
            <p:ph type="title"/>
          </p:nvPr>
        </p:nvSpPr>
        <p:spPr/>
        <p:txBody>
          <a:bodyPr/>
          <a:lstStyle/>
          <a:p>
            <a:r>
              <a:rPr lang="en-US" noProof="0" dirty="0"/>
              <a:t>Interfaces</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14</a:t>
            </a:fld>
            <a:endParaRPr lang="en-US" dirty="0"/>
          </a:p>
        </p:txBody>
      </p:sp>
    </p:spTree>
    <p:extLst>
      <p:ext uri="{BB962C8B-B14F-4D97-AF65-F5344CB8AC3E}">
        <p14:creationId xmlns:p14="http://schemas.microsoft.com/office/powerpoint/2010/main" val="8597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Interfaces</a:t>
            </a:r>
          </a:p>
        </p:txBody>
      </p:sp>
      <p:sp>
        <p:nvSpPr>
          <p:cNvPr id="2" name="Slide Number Placeholder 1"/>
          <p:cNvSpPr>
            <a:spLocks noGrp="1"/>
          </p:cNvSpPr>
          <p:nvPr>
            <p:ph type="sldNum" sz="quarter" idx="69"/>
          </p:nvPr>
        </p:nvSpPr>
        <p:spPr/>
        <p:txBody>
          <a:bodyPr/>
          <a:lstStyle/>
          <a:p>
            <a:fld id="{3847DB54-D037-B84F-B6F1-2E8DA40D09AD}" type="slidenum">
              <a:rPr lang="en-US" smtClean="0"/>
              <a:pPr/>
              <a:t>15</a:t>
            </a:fld>
            <a:endParaRPr lang="en-US" dirty="0"/>
          </a:p>
        </p:txBody>
      </p:sp>
      <p:pic>
        <p:nvPicPr>
          <p:cNvPr id="5" name="Image 4">
            <a:extLst>
              <a:ext uri="{FF2B5EF4-FFF2-40B4-BE49-F238E27FC236}">
                <a16:creationId xmlns:a16="http://schemas.microsoft.com/office/drawing/2014/main" id="{3658CD49-2ED1-3D7F-94DB-ED43C8329B82}"/>
              </a:ext>
            </a:extLst>
          </p:cNvPr>
          <p:cNvPicPr>
            <a:picLocks noChangeAspect="1"/>
          </p:cNvPicPr>
          <p:nvPr/>
        </p:nvPicPr>
        <p:blipFill>
          <a:blip r:embed="rId3"/>
          <a:stretch>
            <a:fillRect/>
          </a:stretch>
        </p:blipFill>
        <p:spPr>
          <a:xfrm>
            <a:off x="960792" y="1180059"/>
            <a:ext cx="2924583" cy="1267002"/>
          </a:xfrm>
          <a:prstGeom prst="rect">
            <a:avLst/>
          </a:prstGeom>
        </p:spPr>
      </p:pic>
      <p:pic>
        <p:nvPicPr>
          <p:cNvPr id="10" name="Image 9">
            <a:extLst>
              <a:ext uri="{FF2B5EF4-FFF2-40B4-BE49-F238E27FC236}">
                <a16:creationId xmlns:a16="http://schemas.microsoft.com/office/drawing/2014/main" id="{1B26352E-181F-D9B5-3381-6272C3429A49}"/>
              </a:ext>
            </a:extLst>
          </p:cNvPr>
          <p:cNvPicPr>
            <a:picLocks noChangeAspect="1"/>
          </p:cNvPicPr>
          <p:nvPr/>
        </p:nvPicPr>
        <p:blipFill>
          <a:blip r:embed="rId4"/>
          <a:stretch>
            <a:fillRect/>
          </a:stretch>
        </p:blipFill>
        <p:spPr>
          <a:xfrm>
            <a:off x="4448460" y="1729282"/>
            <a:ext cx="6782747" cy="4286848"/>
          </a:xfrm>
          <a:prstGeom prst="rect">
            <a:avLst/>
          </a:prstGeom>
        </p:spPr>
      </p:pic>
      <p:cxnSp>
        <p:nvCxnSpPr>
          <p:cNvPr id="14" name="Connecteur : en angle 13">
            <a:extLst>
              <a:ext uri="{FF2B5EF4-FFF2-40B4-BE49-F238E27FC236}">
                <a16:creationId xmlns:a16="http://schemas.microsoft.com/office/drawing/2014/main" id="{67843126-871D-3AC0-FE81-E8AD96059167}"/>
              </a:ext>
            </a:extLst>
          </p:cNvPr>
          <p:cNvCxnSpPr>
            <a:cxnSpLocks/>
          </p:cNvCxnSpPr>
          <p:nvPr/>
        </p:nvCxnSpPr>
        <p:spPr>
          <a:xfrm rot="16200000" flipH="1">
            <a:off x="2542539" y="2054858"/>
            <a:ext cx="2423161" cy="1940562"/>
          </a:xfrm>
          <a:prstGeom prst="bentConnector3">
            <a:avLst>
              <a:gd name="adj1" fmla="val 100734"/>
            </a:avLst>
          </a:prstGeom>
          <a:ln w="41275">
            <a:solidFill>
              <a:srgbClr val="FF710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 en angle 20">
            <a:extLst>
              <a:ext uri="{FF2B5EF4-FFF2-40B4-BE49-F238E27FC236}">
                <a16:creationId xmlns:a16="http://schemas.microsoft.com/office/drawing/2014/main" id="{FDC7C2E8-315F-270E-B993-6A345232E969}"/>
              </a:ext>
            </a:extLst>
          </p:cNvPr>
          <p:cNvCxnSpPr>
            <a:cxnSpLocks/>
          </p:cNvCxnSpPr>
          <p:nvPr/>
        </p:nvCxnSpPr>
        <p:spPr>
          <a:xfrm rot="16200000" flipH="1">
            <a:off x="1988546" y="2475864"/>
            <a:ext cx="2933389" cy="2457768"/>
          </a:xfrm>
          <a:prstGeom prst="bentConnector3">
            <a:avLst>
              <a:gd name="adj1" fmla="val 99875"/>
            </a:avLst>
          </a:prstGeom>
          <a:ln w="41275">
            <a:solidFill>
              <a:srgbClr val="FF710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55616224-083E-AEE0-8CE2-14D91F96A80F}"/>
              </a:ext>
            </a:extLst>
          </p:cNvPr>
          <p:cNvCxnSpPr/>
          <p:nvPr/>
        </p:nvCxnSpPr>
        <p:spPr>
          <a:xfrm>
            <a:off x="3312160" y="1280160"/>
            <a:ext cx="4064000" cy="449122"/>
          </a:xfrm>
          <a:prstGeom prst="straightConnector1">
            <a:avLst/>
          </a:prstGeom>
          <a:ln w="41275">
            <a:solidFill>
              <a:srgbClr val="FF710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86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4A1B07-0CBE-432F-B51D-E1D4D1D39EFA}"/>
              </a:ext>
            </a:extLst>
          </p:cNvPr>
          <p:cNvSpPr>
            <a:spLocks noGrp="1"/>
          </p:cNvSpPr>
          <p:nvPr>
            <p:ph type="title"/>
          </p:nvPr>
        </p:nvSpPr>
        <p:spPr/>
        <p:txBody>
          <a:bodyPr/>
          <a:lstStyle/>
          <a:p>
            <a:r>
              <a:rPr lang="fr-FR" dirty="0" err="1"/>
              <a:t>Demo</a:t>
            </a:r>
            <a:endParaRPr lang="fr-FR" dirty="0"/>
          </a:p>
        </p:txBody>
      </p:sp>
      <p:sp>
        <p:nvSpPr>
          <p:cNvPr id="3" name="Subtitle 2"/>
          <p:cNvSpPr>
            <a:spLocks noGrp="1"/>
          </p:cNvSpPr>
          <p:nvPr>
            <p:ph sz="quarter" idx="10"/>
          </p:nvPr>
        </p:nvSpPr>
        <p:spPr/>
        <p:txBody>
          <a:bodyPr/>
          <a:lstStyle/>
          <a:p>
            <a:r>
              <a:rPr lang="en-US" dirty="0"/>
              <a:t>Inheritance</a:t>
            </a:r>
          </a:p>
        </p:txBody>
      </p:sp>
      <p:sp>
        <p:nvSpPr>
          <p:cNvPr id="4" name="Slide Number Placeholder 3"/>
          <p:cNvSpPr>
            <a:spLocks noGrp="1"/>
          </p:cNvSpPr>
          <p:nvPr>
            <p:ph type="sldNum" sz="quarter" idx="69"/>
          </p:nvPr>
        </p:nvSpPr>
        <p:spPr/>
        <p:txBody>
          <a:bodyPr/>
          <a:lstStyle/>
          <a:p>
            <a:fld id="{3847DB54-D037-B84F-B6F1-2E8DA40D09AD}" type="slidenum">
              <a:rPr lang="en-US" smtClean="0"/>
              <a:pPr/>
              <a:t>16</a:t>
            </a:fld>
            <a:endParaRPr lang="en-US"/>
          </a:p>
        </p:txBody>
      </p:sp>
      <p:pic>
        <p:nvPicPr>
          <p:cNvPr id="15" name="Graphic 14" descr="Video camera">
            <a:extLst>
              <a:ext uri="{FF2B5EF4-FFF2-40B4-BE49-F238E27FC236}">
                <a16:creationId xmlns:a16="http://schemas.microsoft.com/office/drawing/2014/main" id="{7BD3AEB6-0BC1-4F40-A4F2-FB66FBD97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6807" y="474663"/>
            <a:ext cx="914400" cy="914400"/>
          </a:xfrm>
          <a:prstGeom prst="rect">
            <a:avLst/>
          </a:prstGeom>
        </p:spPr>
      </p:pic>
    </p:spTree>
    <p:extLst>
      <p:ext uri="{BB962C8B-B14F-4D97-AF65-F5344CB8AC3E}">
        <p14:creationId xmlns:p14="http://schemas.microsoft.com/office/powerpoint/2010/main" val="1899161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F7135-EC80-CB3C-1CC2-EAE180E70351}"/>
              </a:ext>
            </a:extLst>
          </p:cNvPr>
          <p:cNvSpPr>
            <a:spLocks noGrp="1"/>
          </p:cNvSpPr>
          <p:nvPr>
            <p:ph type="title"/>
          </p:nvPr>
        </p:nvSpPr>
        <p:spPr/>
        <p:txBody>
          <a:bodyPr/>
          <a:lstStyle/>
          <a:p>
            <a:r>
              <a:rPr lang="en-US" dirty="0"/>
              <a:t>SOLID Principles</a:t>
            </a:r>
          </a:p>
        </p:txBody>
      </p:sp>
    </p:spTree>
    <p:extLst>
      <p:ext uri="{BB962C8B-B14F-4D97-AF65-F5344CB8AC3E}">
        <p14:creationId xmlns:p14="http://schemas.microsoft.com/office/powerpoint/2010/main" val="1693521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A80A27-0762-AEAD-7365-3A7C9BA1E52C}"/>
              </a:ext>
            </a:extLst>
          </p:cNvPr>
          <p:cNvSpPr>
            <a:spLocks noGrp="1"/>
          </p:cNvSpPr>
          <p:nvPr>
            <p:ph type="title"/>
          </p:nvPr>
        </p:nvSpPr>
        <p:spPr/>
        <p:txBody>
          <a:bodyPr>
            <a:normAutofit fontScale="90000"/>
          </a:bodyPr>
          <a:lstStyle/>
          <a:p>
            <a:r>
              <a:rPr lang="fr-FR" dirty="0"/>
              <a:t>SOLID Principles</a:t>
            </a:r>
            <a:endParaRPr lang="en-US" dirty="0"/>
          </a:p>
        </p:txBody>
      </p:sp>
      <p:sp>
        <p:nvSpPr>
          <p:cNvPr id="5" name="Text Placeholder 4">
            <a:extLst>
              <a:ext uri="{FF2B5EF4-FFF2-40B4-BE49-F238E27FC236}">
                <a16:creationId xmlns:a16="http://schemas.microsoft.com/office/drawing/2014/main" id="{25982388-7AC1-15AE-C6B9-906435F916FB}"/>
              </a:ext>
            </a:extLst>
          </p:cNvPr>
          <p:cNvSpPr>
            <a:spLocks noGrp="1"/>
          </p:cNvSpPr>
          <p:nvPr>
            <p:ph type="body" sz="quarter" idx="10"/>
          </p:nvPr>
        </p:nvSpPr>
        <p:spPr/>
        <p:txBody>
          <a:bodyPr/>
          <a:lstStyle/>
          <a:p>
            <a:pPr algn="ctr"/>
            <a:r>
              <a:rPr lang="en-US" dirty="0"/>
              <a:t>S</a:t>
            </a:r>
          </a:p>
        </p:txBody>
      </p:sp>
      <p:sp>
        <p:nvSpPr>
          <p:cNvPr id="6" name="Text Placeholder 5">
            <a:extLst>
              <a:ext uri="{FF2B5EF4-FFF2-40B4-BE49-F238E27FC236}">
                <a16:creationId xmlns:a16="http://schemas.microsoft.com/office/drawing/2014/main" id="{710B97BE-0FEB-50B2-8259-3C3F3B6889D2}"/>
              </a:ext>
            </a:extLst>
          </p:cNvPr>
          <p:cNvSpPr>
            <a:spLocks noGrp="1"/>
          </p:cNvSpPr>
          <p:nvPr>
            <p:ph type="body" sz="quarter" idx="11"/>
          </p:nvPr>
        </p:nvSpPr>
        <p:spPr/>
        <p:txBody>
          <a:bodyPr/>
          <a:lstStyle/>
          <a:p>
            <a:pPr algn="ctr"/>
            <a:r>
              <a:rPr lang="en-US" dirty="0"/>
              <a:t>Single Responsibility</a:t>
            </a:r>
          </a:p>
        </p:txBody>
      </p:sp>
      <p:sp>
        <p:nvSpPr>
          <p:cNvPr id="7" name="Text Placeholder 6">
            <a:extLst>
              <a:ext uri="{FF2B5EF4-FFF2-40B4-BE49-F238E27FC236}">
                <a16:creationId xmlns:a16="http://schemas.microsoft.com/office/drawing/2014/main" id="{BBF19AF6-59B1-262A-3409-AD311C179B21}"/>
              </a:ext>
            </a:extLst>
          </p:cNvPr>
          <p:cNvSpPr>
            <a:spLocks noGrp="1"/>
          </p:cNvSpPr>
          <p:nvPr>
            <p:ph type="body" sz="quarter" idx="12"/>
          </p:nvPr>
        </p:nvSpPr>
        <p:spPr/>
        <p:txBody>
          <a:bodyPr/>
          <a:lstStyle/>
          <a:p>
            <a:pPr algn="ctr"/>
            <a:r>
              <a:rPr lang="en-US" dirty="0"/>
              <a:t>O</a:t>
            </a:r>
          </a:p>
        </p:txBody>
      </p:sp>
      <p:sp>
        <p:nvSpPr>
          <p:cNvPr id="8" name="Text Placeholder 7">
            <a:extLst>
              <a:ext uri="{FF2B5EF4-FFF2-40B4-BE49-F238E27FC236}">
                <a16:creationId xmlns:a16="http://schemas.microsoft.com/office/drawing/2014/main" id="{72E95CD8-FF46-9549-E2CE-F75D046B40CA}"/>
              </a:ext>
            </a:extLst>
          </p:cNvPr>
          <p:cNvSpPr>
            <a:spLocks noGrp="1"/>
          </p:cNvSpPr>
          <p:nvPr>
            <p:ph type="body" sz="quarter" idx="13"/>
          </p:nvPr>
        </p:nvSpPr>
        <p:spPr/>
        <p:txBody>
          <a:bodyPr/>
          <a:lstStyle/>
          <a:p>
            <a:pPr algn="ctr"/>
            <a:r>
              <a:rPr lang="en-US" dirty="0"/>
              <a:t>Open / Close Principle</a:t>
            </a:r>
          </a:p>
        </p:txBody>
      </p:sp>
      <p:sp>
        <p:nvSpPr>
          <p:cNvPr id="9" name="Text Placeholder 8">
            <a:extLst>
              <a:ext uri="{FF2B5EF4-FFF2-40B4-BE49-F238E27FC236}">
                <a16:creationId xmlns:a16="http://schemas.microsoft.com/office/drawing/2014/main" id="{01DFD6F3-FC82-19E5-9020-4F976F4BD268}"/>
              </a:ext>
            </a:extLst>
          </p:cNvPr>
          <p:cNvSpPr>
            <a:spLocks noGrp="1"/>
          </p:cNvSpPr>
          <p:nvPr>
            <p:ph type="body" sz="quarter" idx="14"/>
          </p:nvPr>
        </p:nvSpPr>
        <p:spPr/>
        <p:txBody>
          <a:bodyPr/>
          <a:lstStyle/>
          <a:p>
            <a:pPr algn="ctr"/>
            <a:r>
              <a:rPr lang="en-US" dirty="0"/>
              <a:t>L</a:t>
            </a:r>
          </a:p>
        </p:txBody>
      </p:sp>
      <p:sp>
        <p:nvSpPr>
          <p:cNvPr id="10" name="Text Placeholder 9">
            <a:extLst>
              <a:ext uri="{FF2B5EF4-FFF2-40B4-BE49-F238E27FC236}">
                <a16:creationId xmlns:a16="http://schemas.microsoft.com/office/drawing/2014/main" id="{96D83F35-2028-D32F-F0DB-FCF3935B22CC}"/>
              </a:ext>
            </a:extLst>
          </p:cNvPr>
          <p:cNvSpPr>
            <a:spLocks noGrp="1"/>
          </p:cNvSpPr>
          <p:nvPr>
            <p:ph type="body" sz="quarter" idx="15"/>
          </p:nvPr>
        </p:nvSpPr>
        <p:spPr/>
        <p:txBody>
          <a:bodyPr/>
          <a:lstStyle/>
          <a:p>
            <a:pPr algn="ctr"/>
            <a:r>
              <a:rPr lang="en-US" dirty="0" err="1"/>
              <a:t>Liskov</a:t>
            </a:r>
            <a:r>
              <a:rPr lang="en-US" dirty="0"/>
              <a:t> Substitution Principle</a:t>
            </a:r>
          </a:p>
        </p:txBody>
      </p:sp>
      <p:sp>
        <p:nvSpPr>
          <p:cNvPr id="11" name="Text Placeholder 10">
            <a:extLst>
              <a:ext uri="{FF2B5EF4-FFF2-40B4-BE49-F238E27FC236}">
                <a16:creationId xmlns:a16="http://schemas.microsoft.com/office/drawing/2014/main" id="{9C46D4A1-792B-AEEB-33C5-9D7F0527A2AC}"/>
              </a:ext>
            </a:extLst>
          </p:cNvPr>
          <p:cNvSpPr>
            <a:spLocks noGrp="1"/>
          </p:cNvSpPr>
          <p:nvPr>
            <p:ph type="body" sz="quarter" idx="16"/>
          </p:nvPr>
        </p:nvSpPr>
        <p:spPr/>
        <p:txBody>
          <a:bodyPr/>
          <a:lstStyle/>
          <a:p>
            <a:pPr algn="ctr"/>
            <a:r>
              <a:rPr lang="en-US" dirty="0"/>
              <a:t>I</a:t>
            </a:r>
          </a:p>
        </p:txBody>
      </p:sp>
      <p:sp>
        <p:nvSpPr>
          <p:cNvPr id="12" name="Text Placeholder 11">
            <a:extLst>
              <a:ext uri="{FF2B5EF4-FFF2-40B4-BE49-F238E27FC236}">
                <a16:creationId xmlns:a16="http://schemas.microsoft.com/office/drawing/2014/main" id="{A051FB7E-3C12-9830-A477-17A0453E0224}"/>
              </a:ext>
            </a:extLst>
          </p:cNvPr>
          <p:cNvSpPr>
            <a:spLocks noGrp="1"/>
          </p:cNvSpPr>
          <p:nvPr>
            <p:ph type="body" sz="quarter" idx="17"/>
          </p:nvPr>
        </p:nvSpPr>
        <p:spPr/>
        <p:txBody>
          <a:bodyPr/>
          <a:lstStyle/>
          <a:p>
            <a:pPr algn="ctr"/>
            <a:r>
              <a:rPr lang="en-US" dirty="0"/>
              <a:t>Interface Segregation</a:t>
            </a:r>
          </a:p>
        </p:txBody>
      </p:sp>
      <p:sp>
        <p:nvSpPr>
          <p:cNvPr id="13" name="Text Placeholder 12">
            <a:extLst>
              <a:ext uri="{FF2B5EF4-FFF2-40B4-BE49-F238E27FC236}">
                <a16:creationId xmlns:a16="http://schemas.microsoft.com/office/drawing/2014/main" id="{011A37DF-4AA0-8A21-5763-30DA1591B421}"/>
              </a:ext>
            </a:extLst>
          </p:cNvPr>
          <p:cNvSpPr>
            <a:spLocks noGrp="1"/>
          </p:cNvSpPr>
          <p:nvPr>
            <p:ph type="body" sz="quarter" idx="18"/>
          </p:nvPr>
        </p:nvSpPr>
        <p:spPr/>
        <p:txBody>
          <a:bodyPr/>
          <a:lstStyle/>
          <a:p>
            <a:pPr algn="ctr"/>
            <a:r>
              <a:rPr lang="en-US" dirty="0"/>
              <a:t>D</a:t>
            </a:r>
          </a:p>
        </p:txBody>
      </p:sp>
      <p:sp>
        <p:nvSpPr>
          <p:cNvPr id="14" name="Text Placeholder 13">
            <a:extLst>
              <a:ext uri="{FF2B5EF4-FFF2-40B4-BE49-F238E27FC236}">
                <a16:creationId xmlns:a16="http://schemas.microsoft.com/office/drawing/2014/main" id="{953D85A0-1E30-35F3-4EC1-56B1CE25004F}"/>
              </a:ext>
            </a:extLst>
          </p:cNvPr>
          <p:cNvSpPr>
            <a:spLocks noGrp="1"/>
          </p:cNvSpPr>
          <p:nvPr>
            <p:ph type="body" sz="quarter" idx="19"/>
          </p:nvPr>
        </p:nvSpPr>
        <p:spPr/>
        <p:txBody>
          <a:bodyPr/>
          <a:lstStyle/>
          <a:p>
            <a:pPr algn="ctr"/>
            <a:r>
              <a:rPr lang="en-US" dirty="0"/>
              <a:t>Dependency Inversion</a:t>
            </a:r>
          </a:p>
        </p:txBody>
      </p:sp>
      <p:sp>
        <p:nvSpPr>
          <p:cNvPr id="16" name="TextBox 15">
            <a:extLst>
              <a:ext uri="{FF2B5EF4-FFF2-40B4-BE49-F238E27FC236}">
                <a16:creationId xmlns:a16="http://schemas.microsoft.com/office/drawing/2014/main" id="{70A508C2-8F88-2DCD-67A6-CF649C16A77C}"/>
              </a:ext>
            </a:extLst>
          </p:cNvPr>
          <p:cNvSpPr txBox="1"/>
          <p:nvPr/>
        </p:nvSpPr>
        <p:spPr>
          <a:xfrm>
            <a:off x="627674" y="3377486"/>
            <a:ext cx="1812472" cy="830997"/>
          </a:xfrm>
          <a:prstGeom prst="rect">
            <a:avLst/>
          </a:prstGeom>
          <a:solidFill>
            <a:srgbClr val="FFA410"/>
          </a:solidFill>
          <a:ln w="19050">
            <a:solidFill>
              <a:srgbClr val="C82027"/>
            </a:solidFill>
          </a:ln>
        </p:spPr>
        <p:txBody>
          <a:bodyPr wrap="square" rtlCol="0" anchor="ctr">
            <a:spAutoFit/>
          </a:bodyPr>
          <a:lstStyle/>
          <a:p>
            <a:pPr algn="ctr"/>
            <a:r>
              <a:rPr lang="en-US" sz="1200" b="1" i="1" dirty="0">
                <a:solidFill>
                  <a:schemeClr val="bg1"/>
                </a:solidFill>
                <a:latin typeface="Segoe UI" panose="020B0502040204020203" pitchFamily="34" charset="0"/>
                <a:cs typeface="Segoe UI" panose="020B0502040204020203" pitchFamily="34" charset="0"/>
              </a:rPr>
              <a:t>A class has one single responsibility and therefore one reason to change</a:t>
            </a:r>
          </a:p>
        </p:txBody>
      </p:sp>
      <p:sp>
        <p:nvSpPr>
          <p:cNvPr id="17" name="TextBox 16">
            <a:extLst>
              <a:ext uri="{FF2B5EF4-FFF2-40B4-BE49-F238E27FC236}">
                <a16:creationId xmlns:a16="http://schemas.microsoft.com/office/drawing/2014/main" id="{30BE26A2-8493-1256-BEFD-444D08179BD3}"/>
              </a:ext>
            </a:extLst>
          </p:cNvPr>
          <p:cNvSpPr txBox="1"/>
          <p:nvPr/>
        </p:nvSpPr>
        <p:spPr>
          <a:xfrm>
            <a:off x="2830336" y="3381362"/>
            <a:ext cx="1812472" cy="830997"/>
          </a:xfrm>
          <a:prstGeom prst="rect">
            <a:avLst/>
          </a:prstGeom>
          <a:solidFill>
            <a:srgbClr val="FFA110"/>
          </a:solidFill>
          <a:ln w="19050">
            <a:solidFill>
              <a:srgbClr val="C82027"/>
            </a:solidFill>
          </a:ln>
        </p:spPr>
        <p:txBody>
          <a:bodyPr wrap="square" rtlCol="0" anchor="ctr">
            <a:noAutofit/>
          </a:bodyPr>
          <a:lstStyle>
            <a:defPPr>
              <a:defRPr lang="en-US"/>
            </a:defPPr>
            <a:lvl1pPr algn="ctr">
              <a:defRPr sz="1200" b="1" i="1">
                <a:solidFill>
                  <a:schemeClr val="bg1"/>
                </a:solidFill>
                <a:latin typeface="Segoe UI" panose="020B0502040204020203" pitchFamily="34" charset="0"/>
                <a:cs typeface="Segoe UI" panose="020B0502040204020203" pitchFamily="34" charset="0"/>
              </a:defRPr>
            </a:lvl1pPr>
          </a:lstStyle>
          <a:p>
            <a:r>
              <a:rPr lang="en-US" dirty="0"/>
              <a:t>Open for extensions, closed for modifications.</a:t>
            </a:r>
          </a:p>
        </p:txBody>
      </p:sp>
      <p:sp>
        <p:nvSpPr>
          <p:cNvPr id="18" name="TextBox 17">
            <a:extLst>
              <a:ext uri="{FF2B5EF4-FFF2-40B4-BE49-F238E27FC236}">
                <a16:creationId xmlns:a16="http://schemas.microsoft.com/office/drawing/2014/main" id="{FAFBAECF-80DB-E411-F783-9954D8B72417}"/>
              </a:ext>
            </a:extLst>
          </p:cNvPr>
          <p:cNvSpPr txBox="1"/>
          <p:nvPr/>
        </p:nvSpPr>
        <p:spPr>
          <a:xfrm>
            <a:off x="5032998" y="3381362"/>
            <a:ext cx="1812472" cy="830997"/>
          </a:xfrm>
          <a:prstGeom prst="rect">
            <a:avLst/>
          </a:prstGeom>
          <a:solidFill>
            <a:srgbClr val="FF990E"/>
          </a:solidFill>
          <a:ln w="19050">
            <a:solidFill>
              <a:srgbClr val="C82027"/>
            </a:solidFill>
          </a:ln>
        </p:spPr>
        <p:txBody>
          <a:bodyPr wrap="square" rtlCol="0" anchor="ctr">
            <a:noAutofit/>
          </a:bodyPr>
          <a:lstStyle/>
          <a:p>
            <a:pPr algn="ctr"/>
            <a:r>
              <a:rPr lang="en-US" sz="1200" b="1" i="1" dirty="0">
                <a:solidFill>
                  <a:schemeClr val="bg1"/>
                </a:solidFill>
                <a:latin typeface="Segoe UI" panose="020B0502040204020203" pitchFamily="34" charset="0"/>
                <a:cs typeface="Segoe UI" panose="020B0502040204020203" pitchFamily="34" charset="0"/>
              </a:rPr>
              <a:t>Subtypes must be substitutable for their base type.</a:t>
            </a:r>
          </a:p>
        </p:txBody>
      </p:sp>
      <p:sp>
        <p:nvSpPr>
          <p:cNvPr id="19" name="TextBox 18">
            <a:extLst>
              <a:ext uri="{FF2B5EF4-FFF2-40B4-BE49-F238E27FC236}">
                <a16:creationId xmlns:a16="http://schemas.microsoft.com/office/drawing/2014/main" id="{958127F3-5768-5515-CA44-A0B8D7869C05}"/>
              </a:ext>
            </a:extLst>
          </p:cNvPr>
          <p:cNvSpPr txBox="1"/>
          <p:nvPr/>
        </p:nvSpPr>
        <p:spPr>
          <a:xfrm>
            <a:off x="7439817" y="3381362"/>
            <a:ext cx="1812472" cy="830997"/>
          </a:xfrm>
          <a:prstGeom prst="rect">
            <a:avLst/>
          </a:prstGeom>
          <a:solidFill>
            <a:srgbClr val="FF920D"/>
          </a:solidFill>
          <a:ln w="19050">
            <a:solidFill>
              <a:srgbClr val="C82027"/>
            </a:solidFill>
          </a:ln>
        </p:spPr>
        <p:txBody>
          <a:bodyPr wrap="square" rtlCol="0" anchor="ctr">
            <a:noAutofit/>
          </a:bodyPr>
          <a:lstStyle>
            <a:defPPr>
              <a:defRPr lang="en-US"/>
            </a:defPPr>
            <a:lvl1pPr algn="ctr">
              <a:defRPr sz="1200" b="1" i="1">
                <a:solidFill>
                  <a:schemeClr val="bg1"/>
                </a:solidFill>
                <a:latin typeface="Segoe UI" panose="020B0502040204020203" pitchFamily="34" charset="0"/>
                <a:cs typeface="Segoe UI" panose="020B0502040204020203" pitchFamily="34" charset="0"/>
              </a:defRPr>
            </a:lvl1pPr>
          </a:lstStyle>
          <a:p>
            <a:r>
              <a:rPr lang="en-US" dirty="0"/>
              <a:t>Not one ‘big’ interface for all clients, but one interface per kind of client.</a:t>
            </a:r>
          </a:p>
        </p:txBody>
      </p:sp>
      <p:sp>
        <p:nvSpPr>
          <p:cNvPr id="20" name="TextBox 19">
            <a:extLst>
              <a:ext uri="{FF2B5EF4-FFF2-40B4-BE49-F238E27FC236}">
                <a16:creationId xmlns:a16="http://schemas.microsoft.com/office/drawing/2014/main" id="{74FE6685-0154-F75A-8164-6C03ACB86A77}"/>
              </a:ext>
            </a:extLst>
          </p:cNvPr>
          <p:cNvSpPr txBox="1"/>
          <p:nvPr/>
        </p:nvSpPr>
        <p:spPr>
          <a:xfrm>
            <a:off x="9701765" y="3377485"/>
            <a:ext cx="1812472" cy="830997"/>
          </a:xfrm>
          <a:prstGeom prst="rect">
            <a:avLst/>
          </a:prstGeom>
          <a:noFill/>
          <a:ln w="19050">
            <a:solidFill>
              <a:srgbClr val="C82027"/>
            </a:solidFill>
          </a:ln>
        </p:spPr>
        <p:txBody>
          <a:bodyPr wrap="square" rtlCol="0" anchor="ctr">
            <a:noAutofit/>
          </a:bodyPr>
          <a:lstStyle/>
          <a:p>
            <a:pPr algn="ctr"/>
            <a:r>
              <a:rPr lang="en-US" sz="1200" b="1" i="1" dirty="0">
                <a:solidFill>
                  <a:schemeClr val="bg1"/>
                </a:solidFill>
                <a:latin typeface="Segoe UI" panose="020B0502040204020203" pitchFamily="34" charset="0"/>
                <a:cs typeface="Segoe UI" panose="020B0502040204020203" pitchFamily="34" charset="0"/>
              </a:rPr>
              <a:t>High-level modules should not depend on low-level modules.</a:t>
            </a:r>
          </a:p>
        </p:txBody>
      </p:sp>
    </p:spTree>
    <p:extLst>
      <p:ext uri="{BB962C8B-B14F-4D97-AF65-F5344CB8AC3E}">
        <p14:creationId xmlns:p14="http://schemas.microsoft.com/office/powerpoint/2010/main" val="123811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2432B7-9C8B-4358-8E44-B8A87839756C}"/>
              </a:ext>
            </a:extLst>
          </p:cNvPr>
          <p:cNvSpPr>
            <a:spLocks noGrp="1"/>
          </p:cNvSpPr>
          <p:nvPr>
            <p:ph sz="quarter" idx="10"/>
          </p:nvPr>
        </p:nvSpPr>
        <p:spPr>
          <a:xfrm>
            <a:off x="457200" y="2147207"/>
            <a:ext cx="11201588" cy="3314700"/>
          </a:xfrm>
        </p:spPr>
        <p:txBody>
          <a:bodyPr/>
          <a:lstStyle/>
          <a:p>
            <a:pPr marL="342900" indent="-342900">
              <a:buFont typeface="Arial" panose="020B0604020202020204" pitchFamily="34" charset="0"/>
              <a:buChar char="•"/>
            </a:pPr>
            <a:r>
              <a:rPr lang="en-US" sz="2400" dirty="0"/>
              <a:t>Class should only have one reason to change</a:t>
            </a:r>
          </a:p>
          <a:p>
            <a:pPr marL="342900" indent="-342900">
              <a:buFont typeface="Arial" panose="020B0604020202020204" pitchFamily="34" charset="0"/>
              <a:buChar char="•"/>
            </a:pPr>
            <a:r>
              <a:rPr lang="en-US" sz="2400" dirty="0"/>
              <a:t>Can be verified with cohesion in class</a:t>
            </a:r>
          </a:p>
          <a:p>
            <a:pPr marL="1028700" lvl="1" indent="-342900">
              <a:buFont typeface="Arial" panose="020B0604020202020204" pitchFamily="34" charset="0"/>
              <a:buChar char="•"/>
            </a:pPr>
            <a:r>
              <a:rPr lang="en-US" sz="2200" dirty="0"/>
              <a:t>Measure the strength of relationship between class members</a:t>
            </a:r>
          </a:p>
          <a:p>
            <a:pPr marL="1028700" lvl="1" indent="-342900">
              <a:buFont typeface="Arial" panose="020B0604020202020204" pitchFamily="34" charset="0"/>
              <a:buChar char="•"/>
            </a:pPr>
            <a:r>
              <a:rPr lang="en-US" sz="2200" dirty="0"/>
              <a:t>Available as LCOM4 in </a:t>
            </a:r>
            <a:r>
              <a:rPr lang="en-US" sz="2200" dirty="0" err="1"/>
              <a:t>Ndepend</a:t>
            </a:r>
            <a:r>
              <a:rPr lang="en-US" sz="2200" dirty="0"/>
              <a:t> or Sonar</a:t>
            </a:r>
          </a:p>
          <a:p>
            <a:pPr marL="1485900" lvl="2" indent="-342900">
              <a:buFont typeface="Arial" panose="020B0604020202020204" pitchFamily="34" charset="0"/>
              <a:buChar char="•"/>
            </a:pPr>
            <a:r>
              <a:rPr lang="en-US" sz="1400" dirty="0"/>
              <a:t>LCOM4 = 1: The class is a solid component with all methods and fields related</a:t>
            </a:r>
          </a:p>
          <a:p>
            <a:pPr marL="1485900" lvl="2" indent="-342900">
              <a:buFont typeface="Arial" panose="020B0604020202020204" pitchFamily="34" charset="0"/>
              <a:buChar char="•"/>
            </a:pPr>
            <a:r>
              <a:rPr lang="en-US" sz="1400" dirty="0"/>
              <a:t>LCOM4 &gt; 1: The class can be split to different classes</a:t>
            </a:r>
          </a:p>
          <a:p>
            <a:pPr marL="1485900" lvl="2" indent="-342900">
              <a:buFont typeface="Arial" panose="020B0604020202020204" pitchFamily="34" charset="0"/>
              <a:buChar char="•"/>
            </a:pPr>
            <a:r>
              <a:rPr lang="en-US" sz="1400" dirty="0"/>
              <a:t>LCOM4 = 0: The class has no methods</a:t>
            </a:r>
          </a:p>
          <a:p>
            <a:pPr marL="1485900" lvl="2" indent="-342900">
              <a:buFont typeface="Arial" panose="020B0604020202020204" pitchFamily="34" charset="0"/>
              <a:buChar char="•"/>
            </a:pPr>
            <a:endParaRPr lang="en-US" sz="2000" dirty="0"/>
          </a:p>
          <a:p>
            <a:pPr marL="1485900" lvl="2" indent="-342900">
              <a:buFont typeface="Arial" panose="020B0604020202020204" pitchFamily="34" charset="0"/>
              <a:buChar char="•"/>
            </a:pPr>
            <a:endParaRPr lang="fr-FR" sz="2000" dirty="0"/>
          </a:p>
          <a:p>
            <a:pPr marL="1028700" lvl="1" indent="-342900">
              <a:buFont typeface="Arial" panose="020B0604020202020204" pitchFamily="34" charset="0"/>
              <a:buChar char="•"/>
            </a:pPr>
            <a:endParaRPr lang="fr-FR" sz="2200" dirty="0"/>
          </a:p>
        </p:txBody>
      </p:sp>
      <p:sp>
        <p:nvSpPr>
          <p:cNvPr id="4" name="Title 3">
            <a:extLst>
              <a:ext uri="{FF2B5EF4-FFF2-40B4-BE49-F238E27FC236}">
                <a16:creationId xmlns:a16="http://schemas.microsoft.com/office/drawing/2014/main" id="{EBA14075-BF74-41DA-A32F-C2ECD5446E0E}"/>
              </a:ext>
            </a:extLst>
          </p:cNvPr>
          <p:cNvSpPr>
            <a:spLocks noGrp="1"/>
          </p:cNvSpPr>
          <p:nvPr>
            <p:ph type="title"/>
          </p:nvPr>
        </p:nvSpPr>
        <p:spPr/>
        <p:txBody>
          <a:bodyPr/>
          <a:lstStyle/>
          <a:p>
            <a:r>
              <a:rPr lang="fr-FR" dirty="0"/>
              <a:t>Single </a:t>
            </a:r>
            <a:r>
              <a:rPr lang="fr-FR" dirty="0" err="1"/>
              <a:t>Responsibility</a:t>
            </a:r>
            <a:endParaRPr lang="fr-FR" dirty="0"/>
          </a:p>
        </p:txBody>
      </p:sp>
      <p:pic>
        <p:nvPicPr>
          <p:cNvPr id="7" name="Picture 6">
            <a:extLst>
              <a:ext uri="{FF2B5EF4-FFF2-40B4-BE49-F238E27FC236}">
                <a16:creationId xmlns:a16="http://schemas.microsoft.com/office/drawing/2014/main" id="{8A910981-EC5B-DAD4-0762-041FE253BF0F}"/>
              </a:ext>
            </a:extLst>
          </p:cNvPr>
          <p:cNvPicPr>
            <a:picLocks noChangeAspect="1"/>
          </p:cNvPicPr>
          <p:nvPr/>
        </p:nvPicPr>
        <p:blipFill>
          <a:blip r:embed="rId2"/>
          <a:stretch>
            <a:fillRect/>
          </a:stretch>
        </p:blipFill>
        <p:spPr>
          <a:xfrm>
            <a:off x="7773825" y="3651509"/>
            <a:ext cx="3217790" cy="2216078"/>
          </a:xfrm>
          <a:prstGeom prst="rect">
            <a:avLst/>
          </a:prstGeom>
        </p:spPr>
      </p:pic>
      <p:sp>
        <p:nvSpPr>
          <p:cNvPr id="8" name="TextBox 7">
            <a:extLst>
              <a:ext uri="{FF2B5EF4-FFF2-40B4-BE49-F238E27FC236}">
                <a16:creationId xmlns:a16="http://schemas.microsoft.com/office/drawing/2014/main" id="{5FF0826C-AE7C-485B-5678-015E79DFCA83}"/>
              </a:ext>
            </a:extLst>
          </p:cNvPr>
          <p:cNvSpPr txBox="1"/>
          <p:nvPr/>
        </p:nvSpPr>
        <p:spPr>
          <a:xfrm>
            <a:off x="7773825" y="5828398"/>
            <a:ext cx="3217790" cy="261610"/>
          </a:xfrm>
          <a:prstGeom prst="rect">
            <a:avLst/>
          </a:prstGeom>
          <a:noFill/>
        </p:spPr>
        <p:txBody>
          <a:bodyPr wrap="square" rtlCol="0">
            <a:spAutoFit/>
          </a:bodyPr>
          <a:lstStyle/>
          <a:p>
            <a:pPr algn="l"/>
            <a:r>
              <a:rPr lang="en-US" sz="1100" dirty="0">
                <a:latin typeface="Segoe UI" panose="020B0502040204020203" pitchFamily="34" charset="0"/>
                <a:cs typeface="Segoe UI" panose="020B0502040204020203" pitchFamily="34" charset="0"/>
              </a:rPr>
              <a:t>Just because you can, doesn’t mean you should…</a:t>
            </a:r>
          </a:p>
        </p:txBody>
      </p:sp>
      <p:sp>
        <p:nvSpPr>
          <p:cNvPr id="10" name="Content Placeholder 4">
            <a:extLst>
              <a:ext uri="{FF2B5EF4-FFF2-40B4-BE49-F238E27FC236}">
                <a16:creationId xmlns:a16="http://schemas.microsoft.com/office/drawing/2014/main" id="{460A9CBF-B92A-5445-0BD0-705AFAC32A35}"/>
              </a:ext>
            </a:extLst>
          </p:cNvPr>
          <p:cNvSpPr txBox="1">
            <a:spLocks/>
          </p:cNvSpPr>
          <p:nvPr/>
        </p:nvSpPr>
        <p:spPr>
          <a:xfrm>
            <a:off x="609600" y="1591476"/>
            <a:ext cx="11201588" cy="606692"/>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ts val="0"/>
              </a:spcBef>
              <a:spcAft>
                <a:spcPts val="0"/>
              </a:spcAft>
              <a:buFont typeface="Arial" pitchFamily="34" charset="0"/>
              <a:buNone/>
              <a:defRPr lang="en-US" sz="2133" b="0" i="0" kern="120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00000"/>
              </a:lnSpc>
              <a:spcBef>
                <a:spcPts val="0"/>
              </a:spcBef>
              <a:spcAft>
                <a:spcPts val="0"/>
              </a:spcAft>
              <a:buFont typeface="Arial" pitchFamily="34" charset="0"/>
              <a:buChar char="-"/>
              <a:defRPr lang="en-CA" sz="2133" b="0" i="0" kern="120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solidFill>
                  <a:schemeClr val="accent2"/>
                </a:solidFill>
              </a:rPr>
              <a:t>A class should have one and only one responsibility</a:t>
            </a:r>
          </a:p>
        </p:txBody>
      </p:sp>
    </p:spTree>
    <p:extLst>
      <p:ext uri="{BB962C8B-B14F-4D97-AF65-F5344CB8AC3E}">
        <p14:creationId xmlns:p14="http://schemas.microsoft.com/office/powerpoint/2010/main" val="301634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120CD3E6-4E5B-8D1D-A41A-24A217E06E05}"/>
              </a:ext>
            </a:extLst>
          </p:cNvPr>
          <p:cNvSpPr>
            <a:spLocks noGrp="1"/>
          </p:cNvSpPr>
          <p:nvPr>
            <p:ph sz="quarter" idx="10"/>
          </p:nvPr>
        </p:nvSpPr>
        <p:spPr/>
        <p:txBody>
          <a:bodyPr vert="horz" lIns="91440" tIns="45720" rIns="91440" bIns="45720" numCol="1" rtlCol="0">
            <a:noAutofit/>
          </a:bodyPr>
          <a:lstStyle/>
          <a:p>
            <a:r>
              <a:rPr lang="en-US" sz="2400" dirty="0"/>
              <a:t>OOP stands for </a:t>
            </a:r>
            <a:r>
              <a:rPr lang="en-US" sz="2400" b="1" dirty="0"/>
              <a:t>O</a:t>
            </a:r>
            <a:r>
              <a:rPr lang="en-US" sz="2400" dirty="0"/>
              <a:t>bject-</a:t>
            </a:r>
            <a:r>
              <a:rPr lang="en-US" sz="2400" b="1" dirty="0"/>
              <a:t>O</a:t>
            </a:r>
            <a:r>
              <a:rPr lang="en-US" sz="2400" dirty="0"/>
              <a:t>riented </a:t>
            </a:r>
            <a:r>
              <a:rPr lang="en-US" sz="2400" b="1" dirty="0"/>
              <a:t>P</a:t>
            </a:r>
            <a:r>
              <a:rPr lang="en-US" sz="2400" dirty="0"/>
              <a:t>rogramming, which is a way of writing computer programs that focuses on creating and using objects.</a:t>
            </a:r>
          </a:p>
          <a:p>
            <a:endParaRPr lang="en-US" sz="2400" dirty="0"/>
          </a:p>
          <a:p>
            <a:pPr algn="l"/>
            <a:r>
              <a:rPr lang="en-US" sz="2400" dirty="0"/>
              <a:t>An object is like a real-world object or concept that has properties and behaviors. For example, a car is an object that has properties like color, model, and speed, and behaviors like accelerating, braking, and turning.</a:t>
            </a:r>
          </a:p>
          <a:p>
            <a:pPr algn="l"/>
            <a:endParaRPr lang="en-US" sz="2400" dirty="0"/>
          </a:p>
          <a:p>
            <a:pPr algn="l"/>
            <a:r>
              <a:rPr lang="en-US" sz="2400" dirty="0"/>
              <a:t>In </a:t>
            </a:r>
            <a:r>
              <a:rPr lang="en-US" sz="2400" b="1" dirty="0"/>
              <a:t>O</a:t>
            </a:r>
            <a:r>
              <a:rPr lang="en-US" sz="2400" dirty="0"/>
              <a:t>bject-</a:t>
            </a:r>
            <a:r>
              <a:rPr lang="en-US" sz="2400" b="1" dirty="0"/>
              <a:t>O</a:t>
            </a:r>
            <a:r>
              <a:rPr lang="en-US" sz="2400" dirty="0"/>
              <a:t>riented </a:t>
            </a:r>
            <a:r>
              <a:rPr lang="en-US" sz="2400" b="1" dirty="0"/>
              <a:t>P</a:t>
            </a:r>
            <a:r>
              <a:rPr lang="en-US" sz="2400" dirty="0"/>
              <a:t>rogramming, you define a class that describes the properties and behaviors of an object. Then you can create instances of that class, which are individual objects that have their own values for the properties and can perform the behaviors defined by the class.</a:t>
            </a:r>
          </a:p>
          <a:p>
            <a:endParaRPr lang="fr-FR" sz="2400" dirty="0"/>
          </a:p>
        </p:txBody>
      </p:sp>
      <p:sp>
        <p:nvSpPr>
          <p:cNvPr id="5" name="Titre 4">
            <a:extLst>
              <a:ext uri="{FF2B5EF4-FFF2-40B4-BE49-F238E27FC236}">
                <a16:creationId xmlns:a16="http://schemas.microsoft.com/office/drawing/2014/main" id="{28588F59-40F6-921E-2598-88963575FD0E}"/>
              </a:ext>
            </a:extLst>
          </p:cNvPr>
          <p:cNvSpPr>
            <a:spLocks noGrp="1"/>
          </p:cNvSpPr>
          <p:nvPr>
            <p:ph type="title"/>
          </p:nvPr>
        </p:nvSpPr>
        <p:spPr/>
        <p:txBody>
          <a:bodyPr/>
          <a:lstStyle/>
          <a:p>
            <a:r>
              <a:rPr lang="fr-FR" dirty="0" err="1"/>
              <a:t>What</a:t>
            </a:r>
            <a:r>
              <a:rPr lang="fr-FR" dirty="0"/>
              <a:t> </a:t>
            </a:r>
            <a:r>
              <a:rPr lang="fr-FR" dirty="0" err="1"/>
              <a:t>is</a:t>
            </a:r>
            <a:r>
              <a:rPr lang="fr-FR" dirty="0"/>
              <a:t> OOP ?</a:t>
            </a:r>
          </a:p>
        </p:txBody>
      </p:sp>
      <p:sp>
        <p:nvSpPr>
          <p:cNvPr id="4" name="Espace réservé du numéro de diapositive 3">
            <a:extLst>
              <a:ext uri="{FF2B5EF4-FFF2-40B4-BE49-F238E27FC236}">
                <a16:creationId xmlns:a16="http://schemas.microsoft.com/office/drawing/2014/main" id="{5AD1C4A8-38DB-AF4B-37CD-A764BDDB60F1}"/>
              </a:ext>
            </a:extLst>
          </p:cNvPr>
          <p:cNvSpPr>
            <a:spLocks noGrp="1"/>
          </p:cNvSpPr>
          <p:nvPr>
            <p:ph type="sldNum" sz="quarter" idx="69"/>
          </p:nvPr>
        </p:nvSpPr>
        <p:spPr/>
        <p:txBody>
          <a:bodyPr/>
          <a:lstStyle/>
          <a:p>
            <a:fld id="{3847DB54-D037-B84F-B6F1-2E8DA40D09AD}" type="slidenum">
              <a:rPr lang="en-US" smtClean="0"/>
              <a:pPr/>
              <a:t>2</a:t>
            </a:fld>
            <a:endParaRPr lang="en-US" dirty="0"/>
          </a:p>
        </p:txBody>
      </p:sp>
    </p:spTree>
    <p:extLst>
      <p:ext uri="{BB962C8B-B14F-4D97-AF65-F5344CB8AC3E}">
        <p14:creationId xmlns:p14="http://schemas.microsoft.com/office/powerpoint/2010/main" val="1095749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1" dirty="0"/>
              <a:t>S</a:t>
            </a:r>
            <a:r>
              <a:rPr lang="en-US" dirty="0"/>
              <a:t>OLID</a:t>
            </a:r>
          </a:p>
        </p:txBody>
      </p:sp>
      <p:sp>
        <p:nvSpPr>
          <p:cNvPr id="7" name="TextBox 6"/>
          <p:cNvSpPr txBox="1"/>
          <p:nvPr/>
        </p:nvSpPr>
        <p:spPr>
          <a:xfrm>
            <a:off x="611029" y="1208945"/>
            <a:ext cx="3389839" cy="461537"/>
          </a:xfrm>
          <a:prstGeom prst="rect">
            <a:avLst/>
          </a:prstGeom>
          <a:noFill/>
        </p:spPr>
        <p:txBody>
          <a:bodyPr wrap="none" rtlCol="0">
            <a:spAutoFit/>
          </a:bodyPr>
          <a:lstStyle/>
          <a:p>
            <a:r>
              <a:rPr lang="en-US" sz="2399"/>
              <a:t>Multiple responsibilities</a:t>
            </a:r>
          </a:p>
        </p:txBody>
      </p:sp>
      <p:sp>
        <p:nvSpPr>
          <p:cNvPr id="8" name="TextBox 7"/>
          <p:cNvSpPr txBox="1"/>
          <p:nvPr/>
        </p:nvSpPr>
        <p:spPr>
          <a:xfrm>
            <a:off x="6185093" y="1208945"/>
            <a:ext cx="2957284" cy="461537"/>
          </a:xfrm>
          <a:prstGeom prst="rect">
            <a:avLst/>
          </a:prstGeom>
          <a:noFill/>
        </p:spPr>
        <p:txBody>
          <a:bodyPr wrap="none" rtlCol="0">
            <a:spAutoFit/>
          </a:bodyPr>
          <a:lstStyle/>
          <a:p>
            <a:r>
              <a:rPr lang="en-US" sz="2399"/>
              <a:t>Single Responsibility</a:t>
            </a:r>
          </a:p>
        </p:txBody>
      </p:sp>
      <p:sp>
        <p:nvSpPr>
          <p:cNvPr id="14" name="Rectangle 13"/>
          <p:cNvSpPr/>
          <p:nvPr/>
        </p:nvSpPr>
        <p:spPr>
          <a:xfrm>
            <a:off x="6191986" y="1980265"/>
            <a:ext cx="5567169" cy="3785652"/>
          </a:xfrm>
          <a:prstGeom prst="rect">
            <a:avLst/>
          </a:prstGeom>
        </p:spPr>
        <p:style>
          <a:lnRef idx="0">
            <a:scrgbClr r="0" g="0" b="0"/>
          </a:lnRef>
          <a:fillRef idx="1001">
            <a:schemeClr val="lt1"/>
          </a:fillRef>
          <a:effectRef idx="0">
            <a:scrgbClr r="0" g="0" b="0"/>
          </a:effectRef>
          <a:fontRef idx="major"/>
        </p:style>
        <p:txBody>
          <a:bodyPr wrap="square">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interface</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IBankAccount</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AccountNumber</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AccountBalance</a:t>
            </a:r>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BankAccount</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IBankAccount</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AccountNumber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AccountBalance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interface</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IInterestRateCalculator</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CalculateInterest</a:t>
            </a:r>
            <a:r>
              <a:rPr lang="en-US" sz="1200" dirty="0">
                <a:solidFill>
                  <a:srgbClr val="000000"/>
                </a:solidFill>
                <a:highlight>
                  <a:srgbClr val="FFFFFF"/>
                </a:highlight>
                <a:latin typeface="Consolas" panose="020B0609020204030204" pitchFamily="49" charset="0"/>
              </a:rPr>
              <a:t>(</a:t>
            </a:r>
            <a:r>
              <a:rPr lang="en-US" sz="1200" dirty="0" err="1">
                <a:solidFill>
                  <a:srgbClr val="2B91AF"/>
                </a:solidFill>
                <a:highlight>
                  <a:srgbClr val="FFFFFF"/>
                </a:highlight>
                <a:latin typeface="Consolas" panose="020B0609020204030204" pitchFamily="49" charset="0"/>
              </a:rPr>
              <a:t>IBankAccount</a:t>
            </a:r>
            <a:r>
              <a:rPr lang="en-US" sz="1200" dirty="0">
                <a:solidFill>
                  <a:srgbClr val="000000"/>
                </a:solidFill>
                <a:highlight>
                  <a:srgbClr val="FFFFFF"/>
                </a:highlight>
                <a:latin typeface="Consolas" panose="020B0609020204030204" pitchFamily="49" charset="0"/>
              </a:rPr>
              <a:t> account);</a:t>
            </a:r>
          </a:p>
          <a:p>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InterestRateCalculator</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IInterestRateCalculator</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CalculateInterest</a:t>
            </a:r>
            <a:r>
              <a:rPr lang="en-US" sz="1200" dirty="0">
                <a:solidFill>
                  <a:srgbClr val="000000"/>
                </a:solidFill>
                <a:highlight>
                  <a:srgbClr val="FFFFFF"/>
                </a:highlight>
                <a:latin typeface="Consolas" panose="020B0609020204030204" pitchFamily="49" charset="0"/>
              </a:rPr>
              <a:t>(</a:t>
            </a:r>
            <a:r>
              <a:rPr lang="en-US" sz="1200" dirty="0" err="1">
                <a:solidFill>
                  <a:srgbClr val="2B91AF"/>
                </a:solidFill>
                <a:highlight>
                  <a:srgbClr val="FFFFFF"/>
                </a:highlight>
                <a:latin typeface="Consolas" panose="020B0609020204030204" pitchFamily="49" charset="0"/>
              </a:rPr>
              <a:t>IBankAccount</a:t>
            </a:r>
            <a:r>
              <a:rPr lang="en-US" sz="1200" dirty="0">
                <a:solidFill>
                  <a:srgbClr val="000000"/>
                </a:solidFill>
                <a:highlight>
                  <a:srgbClr val="FFFFFF"/>
                </a:highlight>
                <a:latin typeface="Consolas" panose="020B0609020204030204" pitchFamily="49" charset="0"/>
              </a:rPr>
              <a:t> account)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42;</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a:t>
            </a:r>
          </a:p>
        </p:txBody>
      </p:sp>
      <p:sp>
        <p:nvSpPr>
          <p:cNvPr id="15" name="Rectangle 14"/>
          <p:cNvSpPr/>
          <p:nvPr/>
        </p:nvSpPr>
        <p:spPr>
          <a:xfrm>
            <a:off x="597348" y="1976848"/>
            <a:ext cx="4895269" cy="4154984"/>
          </a:xfrm>
          <a:prstGeom prst="rect">
            <a:avLst/>
          </a:prstGeom>
          <a:solidFill>
            <a:schemeClr val="lt1"/>
          </a:solidFill>
        </p:spPr>
        <p:txBody>
          <a:bodyPr wrap="square">
            <a:spAutoFit/>
          </a:bodyPr>
          <a:lstStyle/>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err="1">
                <a:solidFill>
                  <a:srgbClr val="2B91AF"/>
                </a:solidFill>
                <a:highlight>
                  <a:srgbClr val="FFFFFF"/>
                </a:highlight>
                <a:latin typeface="Consolas" panose="020B0609020204030204" pitchFamily="49" charset="0"/>
              </a:rPr>
              <a:t>BankAccount</a:t>
            </a:r>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string</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AccountNumber</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AccountBalance</a:t>
            </a:r>
            <a:r>
              <a:rPr lang="en-US" sz="1200" dirty="0">
                <a:solidFill>
                  <a:srgbClr val="000000"/>
                </a:solidFill>
                <a:highlight>
                  <a:srgbClr val="FFFFFF"/>
                </a:highlight>
                <a:latin typeface="Consolas" panose="020B0609020204030204" pitchFamily="49" charset="0"/>
              </a:rPr>
              <a:t> { </a:t>
            </a:r>
            <a:r>
              <a:rPr lang="en-US" sz="1200" dirty="0">
                <a:solidFill>
                  <a:srgbClr val="0000FF"/>
                </a:solidFill>
                <a:highlight>
                  <a:srgbClr val="FFFFFF"/>
                </a:highlight>
                <a:latin typeface="Consolas" panose="020B0609020204030204" pitchFamily="49" charset="0"/>
              </a:rPr>
              <a:t>get</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set</a:t>
            </a:r>
            <a:r>
              <a:rPr lang="en-US" sz="1200" dirty="0">
                <a:solidFill>
                  <a:srgbClr val="000000"/>
                </a:solidFill>
                <a:highlight>
                  <a:srgbClr val="FFFFFF"/>
                </a:highlight>
                <a:latin typeface="Consolas" panose="020B0609020204030204" pitchFamily="49" charset="0"/>
              </a:rPr>
              <a:t>; }</a:t>
            </a:r>
          </a:p>
          <a:p>
            <a:endParaRPr lang="en-US" sz="1200" dirty="0">
              <a:solidFill>
                <a:srgbClr val="000000"/>
              </a:solidFill>
              <a:highlight>
                <a:srgbClr val="FFFFFF"/>
              </a:highlight>
              <a:latin typeface="Consolas" panose="020B0609020204030204" pitchFamily="49" charset="0"/>
            </a:endParaRP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decimal</a:t>
            </a:r>
            <a:r>
              <a:rPr lang="en-US" sz="1200" dirty="0">
                <a:solidFill>
                  <a:srgbClr val="000000"/>
                </a:solidFill>
                <a:highlight>
                  <a:srgbClr val="FFFFFF"/>
                </a:highlight>
                <a:latin typeface="Consolas" panose="020B0609020204030204" pitchFamily="49" charset="0"/>
              </a:rPr>
              <a:t> </a:t>
            </a:r>
            <a:r>
              <a:rPr lang="en-US" sz="1200" dirty="0" err="1">
                <a:solidFill>
                  <a:srgbClr val="000000"/>
                </a:solidFill>
                <a:highlight>
                  <a:srgbClr val="FFFFFF"/>
                </a:highlight>
                <a:latin typeface="Consolas" panose="020B0609020204030204" pitchFamily="49" charset="0"/>
              </a:rPr>
              <a:t>CalculateInterest</a:t>
            </a:r>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return</a:t>
            </a:r>
            <a:r>
              <a:rPr lang="en-US" sz="1200" dirty="0">
                <a:solidFill>
                  <a:srgbClr val="000000"/>
                </a:solidFill>
                <a:highlight>
                  <a:srgbClr val="FFFFFF"/>
                </a:highlight>
                <a:latin typeface="Consolas" panose="020B0609020204030204" pitchFamily="49" charset="0"/>
              </a:rPr>
              <a:t> 42M;</a:t>
            </a:r>
          </a:p>
          <a:p>
            <a:r>
              <a:rPr lang="en-US" sz="1200" dirty="0">
                <a:solidFill>
                  <a:srgbClr val="000000"/>
                </a:solidFill>
                <a:highlight>
                  <a:srgbClr val="FFFFFF"/>
                </a:highlight>
                <a:latin typeface="Consolas" panose="020B0609020204030204" pitchFamily="49" charset="0"/>
              </a:rPr>
              <a:t>    }</a:t>
            </a:r>
          </a:p>
          <a:p>
            <a:r>
              <a:rPr lang="en-US" sz="1200" dirty="0">
                <a:solidFill>
                  <a:srgbClr val="000000"/>
                </a:solidFill>
                <a:highlight>
                  <a:srgbClr val="FFFFFF"/>
                </a:highlight>
                <a:latin typeface="Consolas" panose="020B0609020204030204" pitchFamily="49" charset="0"/>
              </a:rPr>
              <a:t>}</a:t>
            </a: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solidFill>
                <a:srgbClr val="000000"/>
              </a:solidFill>
              <a:highlight>
                <a:srgbClr val="FFFFFF"/>
              </a:highlight>
              <a:latin typeface="Consolas" panose="020B0609020204030204" pitchFamily="49" charset="0"/>
            </a:endParaRPr>
          </a:p>
          <a:p>
            <a:endParaRPr lang="en-US" sz="1200" dirty="0"/>
          </a:p>
        </p:txBody>
      </p:sp>
      <p:pic>
        <p:nvPicPr>
          <p:cNvPr id="9" name="Picture 8"/>
          <p:cNvPicPr>
            <a:picLocks noChangeAspect="1"/>
          </p:cNvPicPr>
          <p:nvPr/>
        </p:nvPicPr>
        <p:blipFill>
          <a:blip r:embed="rId3"/>
          <a:stretch>
            <a:fillRect/>
          </a:stretch>
        </p:blipFill>
        <p:spPr>
          <a:xfrm>
            <a:off x="10597721" y="2198516"/>
            <a:ext cx="787096" cy="558585"/>
          </a:xfrm>
          <a:prstGeom prst="rect">
            <a:avLst/>
          </a:prstGeom>
        </p:spPr>
      </p:pic>
      <p:sp>
        <p:nvSpPr>
          <p:cNvPr id="6" name="Left Brace 5">
            <a:extLst>
              <a:ext uri="{FF2B5EF4-FFF2-40B4-BE49-F238E27FC236}">
                <a16:creationId xmlns:a16="http://schemas.microsoft.com/office/drawing/2014/main" id="{1EA4567D-2A98-4EEB-83FD-9D5838E1CD7B}"/>
              </a:ext>
            </a:extLst>
          </p:cNvPr>
          <p:cNvSpPr/>
          <p:nvPr/>
        </p:nvSpPr>
        <p:spPr>
          <a:xfrm>
            <a:off x="5821136" y="2057400"/>
            <a:ext cx="274864" cy="1641021"/>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42B14D0-3320-859E-98E9-E4D516F44839}"/>
              </a:ext>
            </a:extLst>
          </p:cNvPr>
          <p:cNvSpPr/>
          <p:nvPr/>
        </p:nvSpPr>
        <p:spPr>
          <a:xfrm>
            <a:off x="5788112" y="3871418"/>
            <a:ext cx="274864" cy="1894499"/>
          </a:xfrm>
          <a:prstGeom prst="leftBrace">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5693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b="1" dirty="0">
                <a:latin typeface="Segoe UI Semibold" panose="020B0702040204020203" pitchFamily="34" charset="0"/>
                <a:cs typeface="Segoe UI Semibold" panose="020B0702040204020203" pitchFamily="34" charset="0"/>
              </a:rPr>
              <a:t>S</a:t>
            </a:r>
            <a:r>
              <a:rPr lang="fr-FR" dirty="0"/>
              <a:t>OLID</a:t>
            </a:r>
            <a:endParaRPr lang="en-US" dirty="0"/>
          </a:p>
        </p:txBody>
      </p:sp>
      <p:sp>
        <p:nvSpPr>
          <p:cNvPr id="7" name="TextBox 6"/>
          <p:cNvSpPr txBox="1"/>
          <p:nvPr/>
        </p:nvSpPr>
        <p:spPr>
          <a:xfrm>
            <a:off x="611029" y="1208945"/>
            <a:ext cx="3389839" cy="461537"/>
          </a:xfrm>
          <a:prstGeom prst="rect">
            <a:avLst/>
          </a:prstGeom>
          <a:noFill/>
        </p:spPr>
        <p:txBody>
          <a:bodyPr wrap="none" rtlCol="0">
            <a:spAutoFit/>
          </a:bodyPr>
          <a:lstStyle/>
          <a:p>
            <a:r>
              <a:rPr lang="fr-FR" sz="2399" dirty="0"/>
              <a:t>Multiple </a:t>
            </a:r>
            <a:r>
              <a:rPr lang="fr-FR" sz="2399" dirty="0" err="1"/>
              <a:t>responsibilities</a:t>
            </a:r>
            <a:endParaRPr lang="en-US" sz="2399" dirty="0"/>
          </a:p>
        </p:txBody>
      </p:sp>
      <p:sp>
        <p:nvSpPr>
          <p:cNvPr id="8" name="TextBox 7"/>
          <p:cNvSpPr txBox="1"/>
          <p:nvPr/>
        </p:nvSpPr>
        <p:spPr>
          <a:xfrm>
            <a:off x="6185093" y="1208945"/>
            <a:ext cx="2957284" cy="461537"/>
          </a:xfrm>
          <a:prstGeom prst="rect">
            <a:avLst/>
          </a:prstGeom>
          <a:noFill/>
        </p:spPr>
        <p:txBody>
          <a:bodyPr wrap="none" rtlCol="0">
            <a:spAutoFit/>
          </a:bodyPr>
          <a:lstStyle/>
          <a:p>
            <a:r>
              <a:rPr lang="fr-FR" sz="2399" dirty="0"/>
              <a:t>Single </a:t>
            </a:r>
            <a:r>
              <a:rPr lang="fr-FR" sz="2399" dirty="0" err="1"/>
              <a:t>Responsibility</a:t>
            </a:r>
            <a:endParaRPr lang="en-US" sz="2399" dirty="0"/>
          </a:p>
        </p:txBody>
      </p:sp>
      <p:sp>
        <p:nvSpPr>
          <p:cNvPr id="14" name="Rectangle 13"/>
          <p:cNvSpPr/>
          <p:nvPr/>
        </p:nvSpPr>
        <p:spPr>
          <a:xfrm>
            <a:off x="6191986" y="1980264"/>
            <a:ext cx="5567169" cy="4154984"/>
          </a:xfrm>
          <a:prstGeom prst="rect">
            <a:avLst/>
          </a:prstGeom>
        </p:spPr>
        <p:style>
          <a:lnRef idx="0">
            <a:scrgbClr r="0" g="0" b="0"/>
          </a:lnRef>
          <a:fillRef idx="1001">
            <a:schemeClr val="lt1"/>
          </a:fillRef>
          <a:effectRef idx="0">
            <a:scrgbClr r="0" g="0" b="0"/>
          </a:effectRef>
          <a:fontRef idx="major"/>
        </p:style>
        <p:txBody>
          <a:bodyPr wrap="square">
            <a:spAutoFit/>
          </a:bodyPr>
          <a:lstStyle/>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p:txBody>
      </p:sp>
      <p:sp>
        <p:nvSpPr>
          <p:cNvPr id="15" name="Rectangle 14"/>
          <p:cNvSpPr/>
          <p:nvPr/>
        </p:nvSpPr>
        <p:spPr>
          <a:xfrm>
            <a:off x="597348" y="1976848"/>
            <a:ext cx="4895269" cy="4154984"/>
          </a:xfrm>
          <a:prstGeom prst="rect">
            <a:avLst/>
          </a:prstGeom>
          <a:solidFill>
            <a:schemeClr val="lt1"/>
          </a:solidFill>
        </p:spPr>
        <p:txBody>
          <a:bodyPr wrap="square">
            <a:spAutoFit/>
          </a:bodyPr>
          <a:lstStyle/>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p>
        </p:txBody>
      </p:sp>
      <p:pic>
        <p:nvPicPr>
          <p:cNvPr id="9" name="Picture 8"/>
          <p:cNvPicPr>
            <a:picLocks noChangeAspect="1"/>
          </p:cNvPicPr>
          <p:nvPr/>
        </p:nvPicPr>
        <p:blipFill>
          <a:blip r:embed="rId3"/>
          <a:stretch>
            <a:fillRect/>
          </a:stretch>
        </p:blipFill>
        <p:spPr>
          <a:xfrm>
            <a:off x="10597721" y="2198516"/>
            <a:ext cx="787096" cy="558585"/>
          </a:xfrm>
          <a:prstGeom prst="rect">
            <a:avLst/>
          </a:prstGeom>
        </p:spPr>
      </p:pic>
      <p:pic>
        <p:nvPicPr>
          <p:cNvPr id="10" name="Picture 9"/>
          <p:cNvPicPr>
            <a:picLocks noChangeAspect="1"/>
          </p:cNvPicPr>
          <p:nvPr/>
        </p:nvPicPr>
        <p:blipFill>
          <a:blip r:embed="rId4"/>
          <a:stretch>
            <a:fillRect/>
          </a:stretch>
        </p:blipFill>
        <p:spPr>
          <a:xfrm>
            <a:off x="6805925" y="2008623"/>
            <a:ext cx="4399255" cy="4152897"/>
          </a:xfrm>
          <a:prstGeom prst="rect">
            <a:avLst/>
          </a:prstGeom>
        </p:spPr>
      </p:pic>
      <p:pic>
        <p:nvPicPr>
          <p:cNvPr id="11" name="Picture 10"/>
          <p:cNvPicPr>
            <a:picLocks noChangeAspect="1"/>
          </p:cNvPicPr>
          <p:nvPr/>
        </p:nvPicPr>
        <p:blipFill>
          <a:blip r:embed="rId5"/>
          <a:stretch>
            <a:fillRect/>
          </a:stretch>
        </p:blipFill>
        <p:spPr>
          <a:xfrm>
            <a:off x="1392704" y="2888391"/>
            <a:ext cx="2069561" cy="2361585"/>
          </a:xfrm>
          <a:prstGeom prst="rect">
            <a:avLst/>
          </a:prstGeom>
        </p:spPr>
      </p:pic>
      <p:pic>
        <p:nvPicPr>
          <p:cNvPr id="12" name="Picture 11"/>
          <p:cNvPicPr>
            <a:picLocks noChangeAspect="1"/>
          </p:cNvPicPr>
          <p:nvPr/>
        </p:nvPicPr>
        <p:blipFill>
          <a:blip r:embed="rId3"/>
          <a:stretch>
            <a:fillRect/>
          </a:stretch>
        </p:blipFill>
        <p:spPr>
          <a:xfrm>
            <a:off x="10972058" y="1989216"/>
            <a:ext cx="787096" cy="558585"/>
          </a:xfrm>
          <a:prstGeom prst="rect">
            <a:avLst/>
          </a:prstGeom>
        </p:spPr>
      </p:pic>
    </p:spTree>
    <p:extLst>
      <p:ext uri="{BB962C8B-B14F-4D97-AF65-F5344CB8AC3E}">
        <p14:creationId xmlns:p14="http://schemas.microsoft.com/office/powerpoint/2010/main" val="306423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2432B7-9C8B-4358-8E44-B8A87839756C}"/>
              </a:ext>
            </a:extLst>
          </p:cNvPr>
          <p:cNvSpPr>
            <a:spLocks noGrp="1"/>
          </p:cNvSpPr>
          <p:nvPr>
            <p:ph sz="quarter" idx="10"/>
          </p:nvPr>
        </p:nvSpPr>
        <p:spPr/>
        <p:txBody>
          <a:bodyPr/>
          <a:lstStyle/>
          <a:p>
            <a:endParaRPr lang="en-US" sz="2400" dirty="0"/>
          </a:p>
          <a:p>
            <a:endParaRPr lang="en-US" sz="2400" dirty="0"/>
          </a:p>
          <a:p>
            <a:endParaRPr lang="en-US" sz="2400" dirty="0"/>
          </a:p>
        </p:txBody>
      </p:sp>
      <p:sp>
        <p:nvSpPr>
          <p:cNvPr id="4" name="Title 3">
            <a:extLst>
              <a:ext uri="{FF2B5EF4-FFF2-40B4-BE49-F238E27FC236}">
                <a16:creationId xmlns:a16="http://schemas.microsoft.com/office/drawing/2014/main" id="{EBA14075-BF74-41DA-A32F-C2ECD5446E0E}"/>
              </a:ext>
            </a:extLst>
          </p:cNvPr>
          <p:cNvSpPr>
            <a:spLocks noGrp="1"/>
          </p:cNvSpPr>
          <p:nvPr>
            <p:ph type="title"/>
          </p:nvPr>
        </p:nvSpPr>
        <p:spPr/>
        <p:txBody>
          <a:bodyPr/>
          <a:lstStyle/>
          <a:p>
            <a:r>
              <a:rPr lang="en-US" dirty="0"/>
              <a:t>Open / Close Principle</a:t>
            </a:r>
          </a:p>
        </p:txBody>
      </p:sp>
      <p:sp>
        <p:nvSpPr>
          <p:cNvPr id="25" name="TextBox 24">
            <a:extLst>
              <a:ext uri="{FF2B5EF4-FFF2-40B4-BE49-F238E27FC236}">
                <a16:creationId xmlns:a16="http://schemas.microsoft.com/office/drawing/2014/main" id="{20C7316D-2AB9-5980-3BBE-D5FA66534633}"/>
              </a:ext>
            </a:extLst>
          </p:cNvPr>
          <p:cNvSpPr txBox="1"/>
          <p:nvPr/>
        </p:nvSpPr>
        <p:spPr>
          <a:xfrm>
            <a:off x="4383597" y="5395333"/>
            <a:ext cx="3217790" cy="307777"/>
          </a:xfrm>
          <a:prstGeom prst="rect">
            <a:avLst/>
          </a:prstGeom>
          <a:noFill/>
        </p:spPr>
        <p:txBody>
          <a:bodyPr wrap="square" rtlCol="0">
            <a:spAutoFit/>
          </a:bodyPr>
          <a:lstStyle/>
          <a:p>
            <a:pPr algn="ctr"/>
            <a:r>
              <a:rPr lang="en-US" sz="1400" dirty="0">
                <a:latin typeface="Segoe UI" panose="020B0502040204020203" pitchFamily="34" charset="0"/>
                <a:cs typeface="Segoe UI" panose="020B0502040204020203" pitchFamily="34" charset="0"/>
              </a:rPr>
              <a:t>Extending your entities correctly</a:t>
            </a:r>
          </a:p>
        </p:txBody>
      </p:sp>
      <p:pic>
        <p:nvPicPr>
          <p:cNvPr id="27" name="Picture 26">
            <a:extLst>
              <a:ext uri="{FF2B5EF4-FFF2-40B4-BE49-F238E27FC236}">
                <a16:creationId xmlns:a16="http://schemas.microsoft.com/office/drawing/2014/main" id="{5EF762AD-1025-B16E-C726-9610193DEB93}"/>
              </a:ext>
            </a:extLst>
          </p:cNvPr>
          <p:cNvPicPr>
            <a:picLocks noChangeAspect="1"/>
          </p:cNvPicPr>
          <p:nvPr/>
        </p:nvPicPr>
        <p:blipFill>
          <a:blip r:embed="rId3"/>
          <a:stretch>
            <a:fillRect/>
          </a:stretch>
        </p:blipFill>
        <p:spPr>
          <a:xfrm>
            <a:off x="4148322" y="2620331"/>
            <a:ext cx="3764728" cy="2613379"/>
          </a:xfrm>
          <a:prstGeom prst="rect">
            <a:avLst/>
          </a:prstGeom>
        </p:spPr>
      </p:pic>
      <p:sp>
        <p:nvSpPr>
          <p:cNvPr id="28" name="Content Placeholder 4">
            <a:extLst>
              <a:ext uri="{FF2B5EF4-FFF2-40B4-BE49-F238E27FC236}">
                <a16:creationId xmlns:a16="http://schemas.microsoft.com/office/drawing/2014/main" id="{E325782B-9404-63F2-C513-B4AE92F806F9}"/>
              </a:ext>
            </a:extLst>
          </p:cNvPr>
          <p:cNvSpPr txBox="1">
            <a:spLocks/>
          </p:cNvSpPr>
          <p:nvPr/>
        </p:nvSpPr>
        <p:spPr>
          <a:xfrm>
            <a:off x="609600" y="1743876"/>
            <a:ext cx="11201588" cy="4202632"/>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ts val="0"/>
              </a:spcBef>
              <a:spcAft>
                <a:spcPts val="0"/>
              </a:spcAft>
              <a:buFont typeface="Arial" pitchFamily="34" charset="0"/>
              <a:buNone/>
              <a:defRPr lang="en-US" sz="2133" b="0" i="0" kern="120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00000"/>
              </a:lnSpc>
              <a:spcBef>
                <a:spcPts val="0"/>
              </a:spcBef>
              <a:spcAft>
                <a:spcPts val="0"/>
              </a:spcAft>
              <a:buFont typeface="Arial" pitchFamily="34" charset="0"/>
              <a:buChar char="-"/>
              <a:defRPr lang="en-CA" sz="2133" b="0" i="0" kern="120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solidFill>
                  <a:schemeClr val="accent2"/>
                </a:solidFill>
              </a:rPr>
              <a:t>Classes should be open for extension, but closed for modification</a:t>
            </a:r>
          </a:p>
          <a:p>
            <a:endParaRPr lang="en-US" sz="2400" dirty="0"/>
          </a:p>
        </p:txBody>
      </p:sp>
    </p:spTree>
    <p:extLst>
      <p:ext uri="{BB962C8B-B14F-4D97-AF65-F5344CB8AC3E}">
        <p14:creationId xmlns:p14="http://schemas.microsoft.com/office/powerpoint/2010/main" val="374699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04AA92DE-608F-A7CE-DB6F-839B3A5E4A05}"/>
              </a:ext>
            </a:extLst>
          </p:cNvPr>
          <p:cNvPicPr>
            <a:picLocks noChangeAspect="1"/>
          </p:cNvPicPr>
          <p:nvPr/>
        </p:nvPicPr>
        <p:blipFill>
          <a:blip r:embed="rId3"/>
          <a:stretch>
            <a:fillRect/>
          </a:stretch>
        </p:blipFill>
        <p:spPr>
          <a:xfrm>
            <a:off x="6553832" y="1447452"/>
            <a:ext cx="5103171" cy="4921610"/>
          </a:xfrm>
          <a:prstGeom prst="rect">
            <a:avLst/>
          </a:prstGeom>
        </p:spPr>
      </p:pic>
      <p:pic>
        <p:nvPicPr>
          <p:cNvPr id="3" name="Image 2">
            <a:extLst>
              <a:ext uri="{FF2B5EF4-FFF2-40B4-BE49-F238E27FC236}">
                <a16:creationId xmlns:a16="http://schemas.microsoft.com/office/drawing/2014/main" id="{2A892349-E92D-21E2-94BF-ABCB643E73D6}"/>
              </a:ext>
            </a:extLst>
          </p:cNvPr>
          <p:cNvPicPr>
            <a:picLocks noChangeAspect="1"/>
          </p:cNvPicPr>
          <p:nvPr/>
        </p:nvPicPr>
        <p:blipFill>
          <a:blip r:embed="rId4"/>
          <a:stretch>
            <a:fillRect/>
          </a:stretch>
        </p:blipFill>
        <p:spPr>
          <a:xfrm>
            <a:off x="216351" y="1576453"/>
            <a:ext cx="5830114" cy="4641815"/>
          </a:xfrm>
          <a:prstGeom prst="rect">
            <a:avLst/>
          </a:prstGeom>
        </p:spPr>
      </p:pic>
      <p:sp>
        <p:nvSpPr>
          <p:cNvPr id="5" name="Title 4"/>
          <p:cNvSpPr>
            <a:spLocks noGrp="1"/>
          </p:cNvSpPr>
          <p:nvPr>
            <p:ph type="title"/>
          </p:nvPr>
        </p:nvSpPr>
        <p:spPr/>
        <p:txBody>
          <a:bodyPr>
            <a:normAutofit/>
          </a:bodyPr>
          <a:lstStyle/>
          <a:p>
            <a:r>
              <a:rPr lang="fr-FR" dirty="0"/>
              <a:t>S</a:t>
            </a:r>
            <a:r>
              <a:rPr lang="fr-FR" b="1" dirty="0">
                <a:latin typeface="Segoe UI Semibold" panose="020B0702040204020203" pitchFamily="34" charset="0"/>
                <a:cs typeface="Segoe UI Semibold" panose="020B0702040204020203" pitchFamily="34" charset="0"/>
              </a:rPr>
              <a:t>O</a:t>
            </a:r>
            <a:r>
              <a:rPr lang="fr-FR" dirty="0"/>
              <a:t>LID</a:t>
            </a:r>
            <a:endParaRPr lang="en-US" dirty="0"/>
          </a:p>
        </p:txBody>
      </p:sp>
      <p:sp>
        <p:nvSpPr>
          <p:cNvPr id="7" name="TextBox 6"/>
          <p:cNvSpPr txBox="1"/>
          <p:nvPr/>
        </p:nvSpPr>
        <p:spPr>
          <a:xfrm>
            <a:off x="611030" y="1054606"/>
            <a:ext cx="3458832" cy="461537"/>
          </a:xfrm>
          <a:prstGeom prst="rect">
            <a:avLst/>
          </a:prstGeom>
          <a:noFill/>
        </p:spPr>
        <p:txBody>
          <a:bodyPr wrap="none" rtlCol="0">
            <a:spAutoFit/>
          </a:bodyPr>
          <a:lstStyle/>
          <a:p>
            <a:r>
              <a:rPr lang="fr-FR" sz="2399" dirty="0"/>
              <a:t>Not open for extensions</a:t>
            </a:r>
            <a:endParaRPr lang="en-US" sz="2399" dirty="0"/>
          </a:p>
        </p:txBody>
      </p:sp>
      <p:sp>
        <p:nvSpPr>
          <p:cNvPr id="8" name="TextBox 7"/>
          <p:cNvSpPr txBox="1"/>
          <p:nvPr/>
        </p:nvSpPr>
        <p:spPr>
          <a:xfrm>
            <a:off x="6413416" y="1056736"/>
            <a:ext cx="2912207" cy="461537"/>
          </a:xfrm>
          <a:prstGeom prst="rect">
            <a:avLst/>
          </a:prstGeom>
          <a:noFill/>
        </p:spPr>
        <p:txBody>
          <a:bodyPr wrap="none" rtlCol="0">
            <a:spAutoFit/>
          </a:bodyPr>
          <a:lstStyle/>
          <a:p>
            <a:r>
              <a:rPr lang="fr-FR" sz="2399" dirty="0"/>
              <a:t>Open for extensions</a:t>
            </a:r>
            <a:endParaRPr lang="en-US" sz="2399" dirty="0"/>
          </a:p>
        </p:txBody>
      </p:sp>
      <p:pic>
        <p:nvPicPr>
          <p:cNvPr id="9" name="Picture 8"/>
          <p:cNvPicPr>
            <a:picLocks noChangeAspect="1"/>
          </p:cNvPicPr>
          <p:nvPr/>
        </p:nvPicPr>
        <p:blipFill>
          <a:blip r:embed="rId5"/>
          <a:stretch>
            <a:fillRect/>
          </a:stretch>
        </p:blipFill>
        <p:spPr>
          <a:xfrm>
            <a:off x="10597721" y="1701259"/>
            <a:ext cx="787096" cy="558585"/>
          </a:xfrm>
          <a:prstGeom prst="rect">
            <a:avLst/>
          </a:prstGeom>
        </p:spPr>
      </p:pic>
      <p:cxnSp>
        <p:nvCxnSpPr>
          <p:cNvPr id="14" name="Straight Arrow Connector 13"/>
          <p:cNvCxnSpPr/>
          <p:nvPr/>
        </p:nvCxnSpPr>
        <p:spPr>
          <a:xfrm flipV="1">
            <a:off x="5699408" y="3045057"/>
            <a:ext cx="1062282" cy="6719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21" idx="3"/>
          </p:cNvCxnSpPr>
          <p:nvPr/>
        </p:nvCxnSpPr>
        <p:spPr>
          <a:xfrm>
            <a:off x="5699408" y="4728430"/>
            <a:ext cx="1062282" cy="222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84341" y="3300085"/>
            <a:ext cx="5355923" cy="76788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1" name="Rectangle 20"/>
          <p:cNvSpPr/>
          <p:nvPr/>
        </p:nvSpPr>
        <p:spPr>
          <a:xfrm>
            <a:off x="240875" y="4541065"/>
            <a:ext cx="5458533" cy="374729"/>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4" name="Rectangle 23"/>
          <p:cNvSpPr/>
          <p:nvPr/>
        </p:nvSpPr>
        <p:spPr>
          <a:xfrm>
            <a:off x="6813154" y="2861611"/>
            <a:ext cx="4229580" cy="55376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5" name="Rectangle 24"/>
          <p:cNvSpPr/>
          <p:nvPr/>
        </p:nvSpPr>
        <p:spPr>
          <a:xfrm>
            <a:off x="6761690" y="4543764"/>
            <a:ext cx="4229580" cy="553768"/>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6" name="Rectangle 25"/>
          <p:cNvSpPr/>
          <p:nvPr/>
        </p:nvSpPr>
        <p:spPr>
          <a:xfrm>
            <a:off x="6666901" y="1706077"/>
            <a:ext cx="4229580" cy="305280"/>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9" name="Rectangle 28"/>
          <p:cNvSpPr/>
          <p:nvPr/>
        </p:nvSpPr>
        <p:spPr>
          <a:xfrm>
            <a:off x="571788" y="2282102"/>
            <a:ext cx="5355923" cy="3252309"/>
          </a:xfrm>
          <a:prstGeom prst="rect">
            <a:avLst/>
          </a:prstGeom>
          <a:solidFill>
            <a:srgbClr val="FF0000">
              <a:alpha val="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30" name="Rectangle 29"/>
          <p:cNvSpPr/>
          <p:nvPr/>
        </p:nvSpPr>
        <p:spPr>
          <a:xfrm>
            <a:off x="6761690" y="5661708"/>
            <a:ext cx="4483064" cy="526676"/>
          </a:xfrm>
          <a:prstGeom prst="rect">
            <a:avLst/>
          </a:prstGeom>
          <a:solidFill>
            <a:srgbClr val="92D050">
              <a:alpha val="33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cxnSp>
        <p:nvCxnSpPr>
          <p:cNvPr id="32" name="Straight Arrow Connector 31"/>
          <p:cNvCxnSpPr>
            <a:cxnSpLocks/>
            <a:stCxn id="29" idx="3"/>
            <a:endCxn id="30" idx="1"/>
          </p:cNvCxnSpPr>
          <p:nvPr/>
        </p:nvCxnSpPr>
        <p:spPr>
          <a:xfrm>
            <a:off x="5927711" y="3908257"/>
            <a:ext cx="833979" cy="2016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1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1"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par>
                          <p:cTn id="14" fill="hold">
                            <p:stCondLst>
                              <p:cond delay="1500"/>
                            </p:stCondLst>
                            <p:childTnLst>
                              <p:par>
                                <p:cTn id="15" presetID="22" presetClass="entr" presetSubtype="8" fill="hold" grpId="1"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2500"/>
                            </p:stCondLst>
                            <p:childTnLst>
                              <p:par>
                                <p:cTn id="23" presetID="22" presetClass="entr" presetSubtype="8" fill="hold" grpId="1"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3000"/>
                            </p:stCondLst>
                            <p:childTnLst>
                              <p:par>
                                <p:cTn id="27" presetID="22" presetClass="entr" presetSubtype="8" fill="hold" grpId="1"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4000"/>
                            </p:stCondLst>
                            <p:childTnLst>
                              <p:par>
                                <p:cTn id="35" presetID="22" presetClass="entr" presetSubtype="8" fill="hold" grpId="1"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4" fill="hold" grpId="0" nodeType="clickEffect">
                                  <p:stCondLst>
                                    <p:cond delay="0"/>
                                  </p:stCondLst>
                                  <p:childTnLst>
                                    <p:anim calcmode="lin" valueType="num">
                                      <p:cBhvr additive="base">
                                        <p:cTn id="41" dur="500"/>
                                        <p:tgtEl>
                                          <p:spTgt spid="26"/>
                                        </p:tgtEl>
                                        <p:attrNameLst>
                                          <p:attrName>ppt_x</p:attrName>
                                        </p:attrNameLst>
                                      </p:cBhvr>
                                      <p:tavLst>
                                        <p:tav tm="0">
                                          <p:val>
                                            <p:strVal val="ppt_x"/>
                                          </p:val>
                                        </p:tav>
                                        <p:tav tm="100000">
                                          <p:val>
                                            <p:strVal val="ppt_x"/>
                                          </p:val>
                                        </p:tav>
                                      </p:tavLst>
                                    </p:anim>
                                    <p:anim calcmode="lin" valueType="num">
                                      <p:cBhvr additive="base">
                                        <p:cTn id="42" dur="500"/>
                                        <p:tgtEl>
                                          <p:spTgt spid="26"/>
                                        </p:tgtEl>
                                        <p:attrNameLst>
                                          <p:attrName>ppt_y</p:attrName>
                                        </p:attrNameLst>
                                      </p:cBhvr>
                                      <p:tavLst>
                                        <p:tav tm="0">
                                          <p:val>
                                            <p:strVal val="ppt_y"/>
                                          </p:val>
                                        </p:tav>
                                        <p:tav tm="100000">
                                          <p:val>
                                            <p:strVal val="1+ppt_h/2"/>
                                          </p:val>
                                        </p:tav>
                                      </p:tavLst>
                                    </p:anim>
                                    <p:set>
                                      <p:cBhvr>
                                        <p:cTn id="43" dur="1" fill="hold">
                                          <p:stCondLst>
                                            <p:cond delay="499"/>
                                          </p:stCondLst>
                                        </p:cTn>
                                        <p:tgtEl>
                                          <p:spTgt spid="26"/>
                                        </p:tgtEl>
                                        <p:attrNameLst>
                                          <p:attrName>style.visibility</p:attrName>
                                        </p:attrNameLst>
                                      </p:cBhvr>
                                      <p:to>
                                        <p:strVal val="hidden"/>
                                      </p:to>
                                    </p:set>
                                  </p:childTnLst>
                                </p:cTn>
                              </p:par>
                              <p:par>
                                <p:cTn id="44" presetID="2" presetClass="exit" presetSubtype="4" fill="hold" grpId="0" nodeType="withEffect">
                                  <p:stCondLst>
                                    <p:cond delay="0"/>
                                  </p:stCondLst>
                                  <p:childTnLst>
                                    <p:anim calcmode="lin" valueType="num">
                                      <p:cBhvr additive="base">
                                        <p:cTn id="45" dur="500"/>
                                        <p:tgtEl>
                                          <p:spTgt spid="20"/>
                                        </p:tgtEl>
                                        <p:attrNameLst>
                                          <p:attrName>ppt_x</p:attrName>
                                        </p:attrNameLst>
                                      </p:cBhvr>
                                      <p:tavLst>
                                        <p:tav tm="0">
                                          <p:val>
                                            <p:strVal val="ppt_x"/>
                                          </p:val>
                                        </p:tav>
                                        <p:tav tm="100000">
                                          <p:val>
                                            <p:strVal val="ppt_x"/>
                                          </p:val>
                                        </p:tav>
                                      </p:tavLst>
                                    </p:anim>
                                    <p:anim calcmode="lin" valueType="num">
                                      <p:cBhvr additive="base">
                                        <p:cTn id="46" dur="500"/>
                                        <p:tgtEl>
                                          <p:spTgt spid="20"/>
                                        </p:tgtEl>
                                        <p:attrNameLst>
                                          <p:attrName>ppt_y</p:attrName>
                                        </p:attrNameLst>
                                      </p:cBhvr>
                                      <p:tavLst>
                                        <p:tav tm="0">
                                          <p:val>
                                            <p:strVal val="ppt_y"/>
                                          </p:val>
                                        </p:tav>
                                        <p:tav tm="100000">
                                          <p:val>
                                            <p:strVal val="1+ppt_h/2"/>
                                          </p:val>
                                        </p:tav>
                                      </p:tavLst>
                                    </p:anim>
                                    <p:set>
                                      <p:cBhvr>
                                        <p:cTn id="47" dur="1" fill="hold">
                                          <p:stCondLst>
                                            <p:cond delay="499"/>
                                          </p:stCondLst>
                                        </p:cTn>
                                        <p:tgtEl>
                                          <p:spTgt spid="20"/>
                                        </p:tgtEl>
                                        <p:attrNameLst>
                                          <p:attrName>style.visibility</p:attrName>
                                        </p:attrNameLst>
                                      </p:cBhvr>
                                      <p:to>
                                        <p:strVal val="hidden"/>
                                      </p:to>
                                    </p:set>
                                  </p:childTnLst>
                                </p:cTn>
                              </p:par>
                              <p:par>
                                <p:cTn id="48" presetID="2" presetClass="exit" presetSubtype="4" fill="hold" nodeType="withEffect">
                                  <p:stCondLst>
                                    <p:cond delay="0"/>
                                  </p:stCondLst>
                                  <p:childTnLst>
                                    <p:anim calcmode="lin" valueType="num">
                                      <p:cBhvr additive="base">
                                        <p:cTn id="49" dur="500"/>
                                        <p:tgtEl>
                                          <p:spTgt spid="14"/>
                                        </p:tgtEl>
                                        <p:attrNameLst>
                                          <p:attrName>ppt_x</p:attrName>
                                        </p:attrNameLst>
                                      </p:cBhvr>
                                      <p:tavLst>
                                        <p:tav tm="0">
                                          <p:val>
                                            <p:strVal val="ppt_x"/>
                                          </p:val>
                                        </p:tav>
                                        <p:tav tm="100000">
                                          <p:val>
                                            <p:strVal val="ppt_x"/>
                                          </p:val>
                                        </p:tav>
                                      </p:tavLst>
                                    </p:anim>
                                    <p:anim calcmode="lin" valueType="num">
                                      <p:cBhvr additive="base">
                                        <p:cTn id="50" dur="500"/>
                                        <p:tgtEl>
                                          <p:spTgt spid="14"/>
                                        </p:tgtEl>
                                        <p:attrNameLst>
                                          <p:attrName>ppt_y</p:attrName>
                                        </p:attrNameLst>
                                      </p:cBhvr>
                                      <p:tavLst>
                                        <p:tav tm="0">
                                          <p:val>
                                            <p:strVal val="ppt_y"/>
                                          </p:val>
                                        </p:tav>
                                        <p:tav tm="100000">
                                          <p:val>
                                            <p:strVal val="1+ppt_h/2"/>
                                          </p:val>
                                        </p:tav>
                                      </p:tavLst>
                                    </p:anim>
                                    <p:set>
                                      <p:cBhvr>
                                        <p:cTn id="51" dur="1" fill="hold">
                                          <p:stCondLst>
                                            <p:cond delay="499"/>
                                          </p:stCondLst>
                                        </p:cTn>
                                        <p:tgtEl>
                                          <p:spTgt spid="14"/>
                                        </p:tgtEl>
                                        <p:attrNameLst>
                                          <p:attrName>style.visibility</p:attrName>
                                        </p:attrNameLst>
                                      </p:cBhvr>
                                      <p:to>
                                        <p:strVal val="hidden"/>
                                      </p:to>
                                    </p:set>
                                  </p:childTnLst>
                                </p:cTn>
                              </p:par>
                              <p:par>
                                <p:cTn id="52" presetID="2" presetClass="exit" presetSubtype="4" fill="hold" grpId="0" nodeType="withEffect">
                                  <p:stCondLst>
                                    <p:cond delay="0"/>
                                  </p:stCondLst>
                                  <p:childTnLst>
                                    <p:anim calcmode="lin" valueType="num">
                                      <p:cBhvr additive="base">
                                        <p:cTn id="53" dur="500"/>
                                        <p:tgtEl>
                                          <p:spTgt spid="24"/>
                                        </p:tgtEl>
                                        <p:attrNameLst>
                                          <p:attrName>ppt_x</p:attrName>
                                        </p:attrNameLst>
                                      </p:cBhvr>
                                      <p:tavLst>
                                        <p:tav tm="0">
                                          <p:val>
                                            <p:strVal val="ppt_x"/>
                                          </p:val>
                                        </p:tav>
                                        <p:tav tm="100000">
                                          <p:val>
                                            <p:strVal val="ppt_x"/>
                                          </p:val>
                                        </p:tav>
                                      </p:tavLst>
                                    </p:anim>
                                    <p:anim calcmode="lin" valueType="num">
                                      <p:cBhvr additive="base">
                                        <p:cTn id="54" dur="500"/>
                                        <p:tgtEl>
                                          <p:spTgt spid="24"/>
                                        </p:tgtEl>
                                        <p:attrNameLst>
                                          <p:attrName>ppt_y</p:attrName>
                                        </p:attrNameLst>
                                      </p:cBhvr>
                                      <p:tavLst>
                                        <p:tav tm="0">
                                          <p:val>
                                            <p:strVal val="ppt_y"/>
                                          </p:val>
                                        </p:tav>
                                        <p:tav tm="100000">
                                          <p:val>
                                            <p:strVal val="1+ppt_h/2"/>
                                          </p:val>
                                        </p:tav>
                                      </p:tavLst>
                                    </p:anim>
                                    <p:set>
                                      <p:cBhvr>
                                        <p:cTn id="55" dur="1" fill="hold">
                                          <p:stCondLst>
                                            <p:cond delay="499"/>
                                          </p:stCondLst>
                                        </p:cTn>
                                        <p:tgtEl>
                                          <p:spTgt spid="24"/>
                                        </p:tgtEl>
                                        <p:attrNameLst>
                                          <p:attrName>style.visibility</p:attrName>
                                        </p:attrNameLst>
                                      </p:cBhvr>
                                      <p:to>
                                        <p:strVal val="hidden"/>
                                      </p:to>
                                    </p:set>
                                  </p:childTnLst>
                                </p:cTn>
                              </p:par>
                              <p:par>
                                <p:cTn id="56" presetID="2" presetClass="exit" presetSubtype="4" fill="hold" grpId="0" nodeType="withEffect">
                                  <p:stCondLst>
                                    <p:cond delay="0"/>
                                  </p:stCondLst>
                                  <p:childTnLst>
                                    <p:anim calcmode="lin" valueType="num">
                                      <p:cBhvr additive="base">
                                        <p:cTn id="57" dur="500"/>
                                        <p:tgtEl>
                                          <p:spTgt spid="21"/>
                                        </p:tgtEl>
                                        <p:attrNameLst>
                                          <p:attrName>ppt_x</p:attrName>
                                        </p:attrNameLst>
                                      </p:cBhvr>
                                      <p:tavLst>
                                        <p:tav tm="0">
                                          <p:val>
                                            <p:strVal val="ppt_x"/>
                                          </p:val>
                                        </p:tav>
                                        <p:tav tm="100000">
                                          <p:val>
                                            <p:strVal val="ppt_x"/>
                                          </p:val>
                                        </p:tav>
                                      </p:tavLst>
                                    </p:anim>
                                    <p:anim calcmode="lin" valueType="num">
                                      <p:cBhvr additive="base">
                                        <p:cTn id="58" dur="500"/>
                                        <p:tgtEl>
                                          <p:spTgt spid="21"/>
                                        </p:tgtEl>
                                        <p:attrNameLst>
                                          <p:attrName>ppt_y</p:attrName>
                                        </p:attrNameLst>
                                      </p:cBhvr>
                                      <p:tavLst>
                                        <p:tav tm="0">
                                          <p:val>
                                            <p:strVal val="ppt_y"/>
                                          </p:val>
                                        </p:tav>
                                        <p:tav tm="100000">
                                          <p:val>
                                            <p:strVal val="1+ppt_h/2"/>
                                          </p:val>
                                        </p:tav>
                                      </p:tavLst>
                                    </p:anim>
                                    <p:set>
                                      <p:cBhvr>
                                        <p:cTn id="59" dur="1" fill="hold">
                                          <p:stCondLst>
                                            <p:cond delay="499"/>
                                          </p:stCondLst>
                                        </p:cTn>
                                        <p:tgtEl>
                                          <p:spTgt spid="21"/>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15"/>
                                        </p:tgtEl>
                                        <p:attrNameLst>
                                          <p:attrName>ppt_x</p:attrName>
                                        </p:attrNameLst>
                                      </p:cBhvr>
                                      <p:tavLst>
                                        <p:tav tm="0">
                                          <p:val>
                                            <p:strVal val="ppt_x"/>
                                          </p:val>
                                        </p:tav>
                                        <p:tav tm="100000">
                                          <p:val>
                                            <p:strVal val="ppt_x"/>
                                          </p:val>
                                        </p:tav>
                                      </p:tavLst>
                                    </p:anim>
                                    <p:anim calcmode="lin" valueType="num">
                                      <p:cBhvr additive="base">
                                        <p:cTn id="62" dur="500"/>
                                        <p:tgtEl>
                                          <p:spTgt spid="15"/>
                                        </p:tgtEl>
                                        <p:attrNameLst>
                                          <p:attrName>ppt_y</p:attrName>
                                        </p:attrNameLst>
                                      </p:cBhvr>
                                      <p:tavLst>
                                        <p:tav tm="0">
                                          <p:val>
                                            <p:strVal val="ppt_y"/>
                                          </p:val>
                                        </p:tav>
                                        <p:tav tm="100000">
                                          <p:val>
                                            <p:strVal val="1+ppt_h/2"/>
                                          </p:val>
                                        </p:tav>
                                      </p:tavLst>
                                    </p:anim>
                                    <p:set>
                                      <p:cBhvr>
                                        <p:cTn id="63" dur="1" fill="hold">
                                          <p:stCondLst>
                                            <p:cond delay="499"/>
                                          </p:stCondLst>
                                        </p:cTn>
                                        <p:tgtEl>
                                          <p:spTgt spid="15"/>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25"/>
                                        </p:tgtEl>
                                        <p:attrNameLst>
                                          <p:attrName>ppt_x</p:attrName>
                                        </p:attrNameLst>
                                      </p:cBhvr>
                                      <p:tavLst>
                                        <p:tav tm="0">
                                          <p:val>
                                            <p:strVal val="ppt_x"/>
                                          </p:val>
                                        </p:tav>
                                        <p:tav tm="100000">
                                          <p:val>
                                            <p:strVal val="ppt_x"/>
                                          </p:val>
                                        </p:tav>
                                      </p:tavLst>
                                    </p:anim>
                                    <p:anim calcmode="lin" valueType="num">
                                      <p:cBhvr additive="base">
                                        <p:cTn id="66" dur="500"/>
                                        <p:tgtEl>
                                          <p:spTgt spid="25"/>
                                        </p:tgtEl>
                                        <p:attrNameLst>
                                          <p:attrName>ppt_y</p:attrName>
                                        </p:attrNameLst>
                                      </p:cBhvr>
                                      <p:tavLst>
                                        <p:tav tm="0">
                                          <p:val>
                                            <p:strVal val="ppt_y"/>
                                          </p:val>
                                        </p:tav>
                                        <p:tav tm="100000">
                                          <p:val>
                                            <p:strVal val="1+ppt_h/2"/>
                                          </p:val>
                                        </p:tav>
                                      </p:tavLst>
                                    </p:anim>
                                    <p:set>
                                      <p:cBhvr>
                                        <p:cTn id="67" dur="1" fill="hold">
                                          <p:stCondLst>
                                            <p:cond delay="499"/>
                                          </p:stCondLst>
                                        </p:cTn>
                                        <p:tgtEl>
                                          <p:spTgt spid="25"/>
                                        </p:tgtEl>
                                        <p:attrNameLst>
                                          <p:attrName>style.visibility</p:attrName>
                                        </p:attrNameLst>
                                      </p:cBhvr>
                                      <p:to>
                                        <p:strVal val="hidden"/>
                                      </p:to>
                                    </p:se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left)">
                                      <p:cBhvr>
                                        <p:cTn id="75" dur="500"/>
                                        <p:tgtEl>
                                          <p:spTgt spid="32"/>
                                        </p:tgtEl>
                                      </p:cBhvr>
                                    </p:animEffect>
                                  </p:childTnLst>
                                </p:cTn>
                              </p:par>
                            </p:childTnLst>
                          </p:cTn>
                        </p:par>
                        <p:par>
                          <p:cTn id="76" fill="hold">
                            <p:stCondLst>
                              <p:cond delay="1500"/>
                            </p:stCondLst>
                            <p:childTnLst>
                              <p:par>
                                <p:cTn id="77" presetID="22" presetClass="entr" presetSubtype="8"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P spid="20" grpId="1" animBg="1"/>
      <p:bldP spid="21" grpId="0" animBg="1"/>
      <p:bldP spid="21" grpId="1" animBg="1"/>
      <p:bldP spid="24" grpId="0" animBg="1"/>
      <p:bldP spid="24" grpId="1" animBg="1"/>
      <p:bldP spid="25" grpId="0" animBg="1"/>
      <p:bldP spid="25" grpId="1" animBg="1"/>
      <p:bldP spid="26" grpId="0" animBg="1"/>
      <p:bldP spid="26" grpId="1"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2432B7-9C8B-4358-8E44-B8A87839756C}"/>
              </a:ext>
            </a:extLst>
          </p:cNvPr>
          <p:cNvSpPr>
            <a:spLocks noGrp="1"/>
          </p:cNvSpPr>
          <p:nvPr>
            <p:ph sz="quarter" idx="10"/>
          </p:nvPr>
        </p:nvSpPr>
        <p:spPr/>
        <p:txBody>
          <a:bodyPr/>
          <a:lstStyle/>
          <a:p>
            <a:r>
              <a:rPr lang="en-US" sz="2800" b="1" dirty="0">
                <a:solidFill>
                  <a:schemeClr val="accent2"/>
                </a:solidFill>
              </a:rPr>
              <a:t>Objects in a program should be replaceable with instances of their subtypes without altering the correctness of that program</a:t>
            </a:r>
          </a:p>
          <a:p>
            <a:endParaRPr lang="en-US" sz="2400" dirty="0"/>
          </a:p>
        </p:txBody>
      </p:sp>
      <p:sp>
        <p:nvSpPr>
          <p:cNvPr id="4" name="Title 3">
            <a:extLst>
              <a:ext uri="{FF2B5EF4-FFF2-40B4-BE49-F238E27FC236}">
                <a16:creationId xmlns:a16="http://schemas.microsoft.com/office/drawing/2014/main" id="{EBA14075-BF74-41DA-A32F-C2ECD5446E0E}"/>
              </a:ext>
            </a:extLst>
          </p:cNvPr>
          <p:cNvSpPr>
            <a:spLocks noGrp="1"/>
          </p:cNvSpPr>
          <p:nvPr>
            <p:ph type="title"/>
          </p:nvPr>
        </p:nvSpPr>
        <p:spPr/>
        <p:txBody>
          <a:bodyPr/>
          <a:lstStyle/>
          <a:p>
            <a:r>
              <a:rPr lang="fr-FR" dirty="0" err="1"/>
              <a:t>Liskov</a:t>
            </a:r>
            <a:r>
              <a:rPr lang="fr-FR" dirty="0"/>
              <a:t> Substitution </a:t>
            </a:r>
            <a:r>
              <a:rPr lang="fr-FR" dirty="0" err="1"/>
              <a:t>Principle</a:t>
            </a:r>
            <a:endParaRPr lang="fr-FR" dirty="0"/>
          </a:p>
        </p:txBody>
      </p:sp>
      <p:pic>
        <p:nvPicPr>
          <p:cNvPr id="2050" name="Picture 2">
            <a:extLst>
              <a:ext uri="{FF2B5EF4-FFF2-40B4-BE49-F238E27FC236}">
                <a16:creationId xmlns:a16="http://schemas.microsoft.com/office/drawing/2014/main" id="{0B15035E-7C02-4618-4106-323B36C9A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770" y="3429000"/>
            <a:ext cx="4249562" cy="2424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929F2DD-A1BA-6BD1-38F1-79C55350322E}"/>
              </a:ext>
            </a:extLst>
          </p:cNvPr>
          <p:cNvPicPr>
            <a:picLocks noChangeAspect="1"/>
          </p:cNvPicPr>
          <p:nvPr/>
        </p:nvPicPr>
        <p:blipFill>
          <a:blip r:embed="rId4"/>
          <a:stretch>
            <a:fillRect/>
          </a:stretch>
        </p:blipFill>
        <p:spPr>
          <a:xfrm>
            <a:off x="142305" y="4020616"/>
            <a:ext cx="1419796" cy="1414228"/>
          </a:xfrm>
          <a:prstGeom prst="rect">
            <a:avLst/>
          </a:prstGeom>
        </p:spPr>
      </p:pic>
      <p:pic>
        <p:nvPicPr>
          <p:cNvPr id="9" name="Picture 8">
            <a:extLst>
              <a:ext uri="{FF2B5EF4-FFF2-40B4-BE49-F238E27FC236}">
                <a16:creationId xmlns:a16="http://schemas.microsoft.com/office/drawing/2014/main" id="{2838E97C-3D2C-929F-34D9-33CFBE23A2CC}"/>
              </a:ext>
            </a:extLst>
          </p:cNvPr>
          <p:cNvPicPr>
            <a:picLocks noChangeAspect="1"/>
          </p:cNvPicPr>
          <p:nvPr/>
        </p:nvPicPr>
        <p:blipFill>
          <a:blip r:embed="rId5"/>
          <a:stretch>
            <a:fillRect/>
          </a:stretch>
        </p:blipFill>
        <p:spPr>
          <a:xfrm>
            <a:off x="10629898" y="4020615"/>
            <a:ext cx="1419797" cy="1414229"/>
          </a:xfrm>
          <a:prstGeom prst="rect">
            <a:avLst/>
          </a:prstGeom>
        </p:spPr>
      </p:pic>
      <p:pic>
        <p:nvPicPr>
          <p:cNvPr id="2" name="Picture 1">
            <a:extLst>
              <a:ext uri="{FF2B5EF4-FFF2-40B4-BE49-F238E27FC236}">
                <a16:creationId xmlns:a16="http://schemas.microsoft.com/office/drawing/2014/main" id="{45FB0923-566B-9CB6-1095-E128F2DAEB5D}"/>
              </a:ext>
            </a:extLst>
          </p:cNvPr>
          <p:cNvPicPr>
            <a:picLocks noChangeAspect="1"/>
          </p:cNvPicPr>
          <p:nvPr/>
        </p:nvPicPr>
        <p:blipFill>
          <a:blip r:embed="rId6"/>
          <a:stretch>
            <a:fillRect/>
          </a:stretch>
        </p:blipFill>
        <p:spPr>
          <a:xfrm>
            <a:off x="7138513" y="3429000"/>
            <a:ext cx="3556701" cy="2372987"/>
          </a:xfrm>
          <a:prstGeom prst="rect">
            <a:avLst/>
          </a:prstGeom>
        </p:spPr>
      </p:pic>
    </p:spTree>
    <p:extLst>
      <p:ext uri="{BB962C8B-B14F-4D97-AF65-F5344CB8AC3E}">
        <p14:creationId xmlns:p14="http://schemas.microsoft.com/office/powerpoint/2010/main" val="1828296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dirty="0"/>
              <a:t>SO</a:t>
            </a:r>
            <a:r>
              <a:rPr lang="fr-FR" b="1" dirty="0">
                <a:latin typeface="Segoe UI Semibold" panose="020B0702040204020203" pitchFamily="34" charset="0"/>
                <a:cs typeface="Segoe UI Semibold" panose="020B0702040204020203" pitchFamily="34" charset="0"/>
              </a:rPr>
              <a:t>L</a:t>
            </a:r>
            <a:r>
              <a:rPr lang="fr-FR" dirty="0"/>
              <a:t>ID</a:t>
            </a:r>
            <a:endParaRPr lang="en-US" dirty="0"/>
          </a:p>
        </p:txBody>
      </p:sp>
      <p:sp>
        <p:nvSpPr>
          <p:cNvPr id="10" name="Rectangle 9"/>
          <p:cNvSpPr/>
          <p:nvPr/>
        </p:nvSpPr>
        <p:spPr>
          <a:xfrm>
            <a:off x="611029" y="1733051"/>
            <a:ext cx="5293000" cy="3416320"/>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ICar</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p:txBody>
      </p:sp>
      <p:sp>
        <p:nvSpPr>
          <p:cNvPr id="11" name="Rectangle 10"/>
          <p:cNvSpPr/>
          <p:nvPr/>
        </p:nvSpPr>
        <p:spPr>
          <a:xfrm>
            <a:off x="629843" y="5159065"/>
            <a:ext cx="5274186" cy="830997"/>
          </a:xfrm>
          <a:prstGeom prst="rect">
            <a:avLst/>
          </a:prstGeom>
          <a:solidFill>
            <a:schemeClr val="bg1"/>
          </a:solidFill>
        </p:spPr>
        <p:txBody>
          <a:bodyPr wrap="square">
            <a:spAutoFit/>
          </a:bodyPr>
          <a:lstStyle/>
          <a:p>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StartCarReload</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ICar</a:t>
            </a:r>
            <a:r>
              <a:rPr lang="fr-FR" sz="1200" dirty="0">
                <a:solidFill>
                  <a:srgbClr val="2B91AF"/>
                </a:solidFill>
                <a:highlight>
                  <a:srgbClr val="FFFFFF"/>
                </a:highlight>
                <a:latin typeface="Consolas" panose="020B0609020204030204" pitchFamily="49" charset="0"/>
              </a:rPr>
              <a:t> </a:t>
            </a:r>
            <a:r>
              <a:rPr lang="fr-FR" sz="1200" dirty="0">
                <a:solidFill>
                  <a:srgbClr val="000000"/>
                </a:solidFill>
                <a:highlight>
                  <a:srgbClr val="FFFFFF"/>
                </a:highlight>
                <a:latin typeface="Consolas" panose="020B0609020204030204" pitchFamily="49" charset="0"/>
              </a:rPr>
              <a:t>car)</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car.Reload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2" name="Rectangle 11"/>
          <p:cNvSpPr/>
          <p:nvPr/>
        </p:nvSpPr>
        <p:spPr>
          <a:xfrm>
            <a:off x="629843" y="3713058"/>
            <a:ext cx="5274186" cy="1015663"/>
          </a:xfrm>
          <a:prstGeom prst="rect">
            <a:avLst/>
          </a:prstGeom>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Reload</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logic</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3" name="Rectangle 12"/>
          <p:cNvSpPr/>
          <p:nvPr/>
        </p:nvSpPr>
        <p:spPr>
          <a:xfrm>
            <a:off x="611029" y="3713058"/>
            <a:ext cx="4105431" cy="1046167"/>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dirty="0"/>
          </a:p>
        </p:txBody>
      </p:sp>
      <p:sp>
        <p:nvSpPr>
          <p:cNvPr id="14" name="TextBox 13"/>
          <p:cNvSpPr txBox="1"/>
          <p:nvPr/>
        </p:nvSpPr>
        <p:spPr>
          <a:xfrm>
            <a:off x="5363858" y="2867065"/>
            <a:ext cx="5415393" cy="830740"/>
          </a:xfrm>
          <a:prstGeom prst="rect">
            <a:avLst/>
          </a:prstGeom>
          <a:noFill/>
        </p:spPr>
        <p:txBody>
          <a:bodyPr wrap="none" rtlCol="0">
            <a:spAutoFit/>
          </a:bodyPr>
          <a:lstStyle/>
          <a:p>
            <a:r>
              <a:rPr lang="en-US" sz="2399" dirty="0"/>
              <a:t>What happens if we don’t </a:t>
            </a:r>
            <a:br>
              <a:rPr lang="en-US" sz="2399" dirty="0"/>
            </a:br>
            <a:r>
              <a:rPr lang="en-US" sz="2399" dirty="0"/>
              <a:t>select between Electricity or Gasoline ?</a:t>
            </a:r>
            <a:endParaRPr lang="fr-FR" sz="2399" dirty="0"/>
          </a:p>
        </p:txBody>
      </p:sp>
    </p:spTree>
    <p:extLst>
      <p:ext uri="{BB962C8B-B14F-4D97-AF65-F5344CB8AC3E}">
        <p14:creationId xmlns:p14="http://schemas.microsoft.com/office/powerpoint/2010/main" val="7688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dirty="0"/>
              <a:t>SO</a:t>
            </a:r>
            <a:r>
              <a:rPr lang="fr-FR" b="1" dirty="0">
                <a:latin typeface="Segoe UI Semibold" panose="020B0702040204020203" pitchFamily="34" charset="0"/>
                <a:cs typeface="Segoe UI Semibold" panose="020B0702040204020203" pitchFamily="34" charset="0"/>
              </a:rPr>
              <a:t>L</a:t>
            </a:r>
            <a:r>
              <a:rPr lang="fr-FR" dirty="0"/>
              <a:t>ID</a:t>
            </a:r>
            <a:endParaRPr lang="en-US" dirty="0"/>
          </a:p>
        </p:txBody>
      </p:sp>
      <p:sp>
        <p:nvSpPr>
          <p:cNvPr id="7" name="TextBox 6"/>
          <p:cNvSpPr txBox="1"/>
          <p:nvPr/>
        </p:nvSpPr>
        <p:spPr>
          <a:xfrm>
            <a:off x="611030" y="1208945"/>
            <a:ext cx="7602530" cy="461537"/>
          </a:xfrm>
          <a:prstGeom prst="rect">
            <a:avLst/>
          </a:prstGeom>
          <a:noFill/>
        </p:spPr>
        <p:txBody>
          <a:bodyPr wrap="none" rtlCol="0">
            <a:spAutoFit/>
          </a:bodyPr>
          <a:lstStyle/>
          <a:p>
            <a:r>
              <a:rPr lang="en-US" sz="2399" dirty="0"/>
              <a:t>Option 1: Without respecting the </a:t>
            </a:r>
            <a:r>
              <a:rPr lang="en-US" sz="2399" dirty="0" err="1"/>
              <a:t>OpenClose</a:t>
            </a:r>
            <a:r>
              <a:rPr lang="en-US" sz="2399" dirty="0"/>
              <a:t> principles</a:t>
            </a:r>
          </a:p>
        </p:txBody>
      </p:sp>
      <p:sp>
        <p:nvSpPr>
          <p:cNvPr id="10" name="Rectangle 9"/>
          <p:cNvSpPr/>
          <p:nvPr/>
        </p:nvSpPr>
        <p:spPr>
          <a:xfrm>
            <a:off x="611029" y="1733051"/>
            <a:ext cx="5293000" cy="3416320"/>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ICar</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p:txBody>
      </p:sp>
      <p:sp>
        <p:nvSpPr>
          <p:cNvPr id="11" name="Rectangle 10"/>
          <p:cNvSpPr/>
          <p:nvPr/>
        </p:nvSpPr>
        <p:spPr>
          <a:xfrm>
            <a:off x="629843" y="5159065"/>
            <a:ext cx="5274186" cy="830997"/>
          </a:xfrm>
          <a:prstGeom prst="rect">
            <a:avLst/>
          </a:prstGeom>
          <a:solidFill>
            <a:schemeClr val="bg1"/>
          </a:solidFill>
        </p:spPr>
        <p:txBody>
          <a:bodyPr wrap="square">
            <a:spAutoFit/>
          </a:bodyPr>
          <a:lstStyle/>
          <a:p>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MakeDuckSwim</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IDuck</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duck</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duck.Swim</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2" name="Rectangle 11"/>
          <p:cNvSpPr/>
          <p:nvPr/>
        </p:nvSpPr>
        <p:spPr>
          <a:xfrm>
            <a:off x="629843" y="3713058"/>
            <a:ext cx="5274186" cy="1015663"/>
          </a:xfrm>
          <a:prstGeom prst="rect">
            <a:avLst/>
          </a:prstGeom>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Reload</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logic</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3" name="Rectangle 12"/>
          <p:cNvSpPr/>
          <p:nvPr/>
        </p:nvSpPr>
        <p:spPr>
          <a:xfrm>
            <a:off x="629843" y="3691975"/>
            <a:ext cx="4105431" cy="1046167"/>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14" name="TextBox 13"/>
          <p:cNvSpPr txBox="1"/>
          <p:nvPr/>
        </p:nvSpPr>
        <p:spPr>
          <a:xfrm>
            <a:off x="6096000" y="2989521"/>
            <a:ext cx="4609082" cy="830740"/>
          </a:xfrm>
          <a:prstGeom prst="rect">
            <a:avLst/>
          </a:prstGeom>
          <a:noFill/>
        </p:spPr>
        <p:txBody>
          <a:bodyPr wrap="none" rtlCol="0">
            <a:spAutoFit/>
          </a:bodyPr>
          <a:lstStyle/>
          <a:p>
            <a:r>
              <a:rPr lang="en-US" sz="2399" dirty="0"/>
              <a:t>What happens if we don’t select </a:t>
            </a:r>
          </a:p>
          <a:p>
            <a:r>
              <a:rPr lang="en-US" sz="2399" dirty="0"/>
              <a:t>the correct method to reload ?</a:t>
            </a:r>
            <a:endParaRPr lang="fr-FR" sz="2399" dirty="0"/>
          </a:p>
        </p:txBody>
      </p:sp>
      <p:sp>
        <p:nvSpPr>
          <p:cNvPr id="16" name="Rectangle 15"/>
          <p:cNvSpPr/>
          <p:nvPr/>
        </p:nvSpPr>
        <p:spPr>
          <a:xfrm>
            <a:off x="622117" y="4853500"/>
            <a:ext cx="5281913" cy="1384995"/>
          </a:xfrm>
          <a:prstGeom prst="rect">
            <a:avLst/>
          </a:prstGeom>
          <a:solidFill>
            <a:schemeClr val="bg1"/>
          </a:solidFill>
        </p:spPr>
        <p:txBody>
          <a:bodyPr wrap="square">
            <a:spAutoFit/>
          </a:bodyPr>
          <a:lstStyle/>
          <a:p>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StartCarReload</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ICar</a:t>
            </a:r>
            <a:r>
              <a:rPr lang="fr-FR" sz="1200" dirty="0">
                <a:solidFill>
                  <a:srgbClr val="2B91AF"/>
                </a:solidFill>
                <a:highlight>
                  <a:srgbClr val="FFFFFF"/>
                </a:highlight>
                <a:latin typeface="Consolas" panose="020B0609020204030204" pitchFamily="49" charset="0"/>
              </a:rPr>
              <a:t> </a:t>
            </a:r>
            <a:r>
              <a:rPr lang="fr-FR" sz="1200" dirty="0">
                <a:solidFill>
                  <a:srgbClr val="000000"/>
                </a:solidFill>
                <a:highlight>
                  <a:srgbClr val="FFFFFF"/>
                </a:highlight>
                <a:latin typeface="Consolas" panose="020B0609020204030204" pitchFamily="49" charset="0"/>
              </a:rPr>
              <a:t>car)</a:t>
            </a:r>
          </a:p>
          <a:p>
            <a:r>
              <a:rPr lang="fr-FR" sz="1200" dirty="0">
                <a:solidFill>
                  <a:srgbClr val="000000"/>
                </a:solidFill>
                <a:highlight>
                  <a:srgbClr val="FFFFFF"/>
                </a:highlight>
                <a:latin typeface="Consolas" panose="020B0609020204030204" pitchFamily="49" charset="0"/>
              </a:rPr>
              <a:t>{</a:t>
            </a:r>
          </a:p>
          <a:p>
            <a:r>
              <a:rPr lang="fr-FR" sz="1200" dirty="0">
                <a:solidFill>
                  <a:srgbClr val="0000FF"/>
                </a:solidFill>
                <a:highlight>
                  <a:srgbClr val="FFFFFF"/>
                </a:highlight>
                <a:latin typeface="Consolas" panose="020B0609020204030204" pitchFamily="49" charset="0"/>
              </a:rPr>
              <a:t>if</a:t>
            </a:r>
            <a:r>
              <a:rPr lang="fr-FR" sz="1200" dirty="0">
                <a:solidFill>
                  <a:srgbClr val="000000"/>
                </a:solidFill>
                <a:highlight>
                  <a:srgbClr val="FFFFFF"/>
                </a:highlight>
                <a:latin typeface="Consolas" panose="020B0609020204030204" pitchFamily="49" charset="0"/>
              </a:rPr>
              <a:t> (car </a:t>
            </a:r>
            <a:r>
              <a:rPr lang="fr-FR" sz="1200" dirty="0" err="1">
                <a:solidFill>
                  <a:srgbClr val="0000FF"/>
                </a:solidFill>
                <a:highlight>
                  <a:srgbClr val="FFFFFF"/>
                </a:highlight>
                <a:latin typeface="Consolas" panose="020B0609020204030204" pitchFamily="49" charset="0"/>
              </a:rPr>
              <a:t>is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)car).</a:t>
            </a:r>
            <a:r>
              <a:rPr lang="fr-FR" sz="1200" dirty="0" err="1">
                <a:solidFill>
                  <a:srgbClr val="000000"/>
                </a:solidFill>
                <a:highlight>
                  <a:srgbClr val="FFFFFF"/>
                </a:highlight>
                <a:latin typeface="Consolas" panose="020B0609020204030204" pitchFamily="49" charset="0"/>
              </a:rPr>
              <a:t>SetReloadMethod</a:t>
            </a:r>
            <a:r>
              <a:rPr lang="fr-FR" sz="1200" dirty="0">
                <a:solidFill>
                  <a:srgbClr val="000000"/>
                </a:solidFill>
                <a:highlight>
                  <a:srgbClr val="FFFFFF"/>
                </a:highlight>
                <a:latin typeface="Consolas" panose="020B0609020204030204" pitchFamily="49" charset="0"/>
              </a:rPr>
              <a:t>(</a:t>
            </a:r>
            <a:r>
              <a:rPr lang="fr-FR" sz="1200" dirty="0" err="1">
                <a:solidFill>
                  <a:srgbClr val="A5B570"/>
                </a:solidFill>
                <a:highlight>
                  <a:srgbClr val="FFFFFF"/>
                </a:highlight>
                <a:latin typeface="Consolas" panose="020B0609020204030204" pitchFamily="49" charset="0"/>
              </a:rPr>
              <a:t>Refuel</a:t>
            </a:r>
            <a:r>
              <a:rPr lang="fr-FR" sz="1200" dirty="0" err="1">
                <a:solidFill>
                  <a:srgbClr val="000000"/>
                </a:solidFill>
                <a:highlight>
                  <a:srgbClr val="FFFFFF"/>
                </a:highlight>
                <a:latin typeface="Consolas" panose="020B0609020204030204" pitchFamily="49" charset="0"/>
              </a:rPr>
              <a:t>.Electric</a:t>
            </a:r>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car.Reload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endParaRPr lang="fr-FR" sz="2399" dirty="0"/>
          </a:p>
        </p:txBody>
      </p:sp>
    </p:spTree>
    <p:extLst>
      <p:ext uri="{BB962C8B-B14F-4D97-AF65-F5344CB8AC3E}">
        <p14:creationId xmlns:p14="http://schemas.microsoft.com/office/powerpoint/2010/main" val="126681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16"/>
                                        </p:tgtEl>
                                        <p:attrNameLst>
                                          <p:attrName>ppt_x</p:attrName>
                                        </p:attrNameLst>
                                      </p:cBhvr>
                                      <p:tavLst>
                                        <p:tav tm="0">
                                          <p:val>
                                            <p:strVal val="ppt_x"/>
                                          </p:val>
                                        </p:tav>
                                        <p:tav tm="100000">
                                          <p:val>
                                            <p:strVal val="ppt_x"/>
                                          </p:val>
                                        </p:tav>
                                      </p:tavLst>
                                    </p:anim>
                                    <p:anim calcmode="lin" valueType="num">
                                      <p:cBhvr additive="base">
                                        <p:cTn id="21" dur="500"/>
                                        <p:tgtEl>
                                          <p:spTgt spid="16"/>
                                        </p:tgtEl>
                                        <p:attrNameLst>
                                          <p:attrName>ppt_y</p:attrName>
                                        </p:attrNameLst>
                                      </p:cBhvr>
                                      <p:tavLst>
                                        <p:tav tm="0">
                                          <p:val>
                                            <p:strVal val="ppt_y"/>
                                          </p:val>
                                        </p:tav>
                                        <p:tav tm="100000">
                                          <p:val>
                                            <p:strVal val="1+ppt_h/2"/>
                                          </p:val>
                                        </p:tav>
                                      </p:tavLst>
                                    </p:anim>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dirty="0"/>
              <a:t>SO</a:t>
            </a:r>
            <a:r>
              <a:rPr lang="fr-FR" b="1" dirty="0">
                <a:latin typeface="Segoe UI Semibold" panose="020B0702040204020203" pitchFamily="34" charset="0"/>
                <a:cs typeface="Segoe UI Semibold" panose="020B0702040204020203" pitchFamily="34" charset="0"/>
              </a:rPr>
              <a:t>L</a:t>
            </a:r>
            <a:r>
              <a:rPr lang="fr-FR" dirty="0"/>
              <a:t>ID</a:t>
            </a:r>
            <a:endParaRPr lang="en-US" dirty="0"/>
          </a:p>
        </p:txBody>
      </p:sp>
      <p:sp>
        <p:nvSpPr>
          <p:cNvPr id="7" name="TextBox 6"/>
          <p:cNvSpPr txBox="1"/>
          <p:nvPr/>
        </p:nvSpPr>
        <p:spPr>
          <a:xfrm>
            <a:off x="611029" y="1208945"/>
            <a:ext cx="4310732" cy="461537"/>
          </a:xfrm>
          <a:prstGeom prst="rect">
            <a:avLst/>
          </a:prstGeom>
          <a:noFill/>
        </p:spPr>
        <p:txBody>
          <a:bodyPr wrap="none" rtlCol="0">
            <a:spAutoFit/>
          </a:bodyPr>
          <a:lstStyle/>
          <a:p>
            <a:r>
              <a:rPr lang="en-US" sz="2399" dirty="0"/>
              <a:t>Option 2: The SOLID approach</a:t>
            </a:r>
          </a:p>
        </p:txBody>
      </p:sp>
      <p:sp>
        <p:nvSpPr>
          <p:cNvPr id="10" name="Rectangle 9"/>
          <p:cNvSpPr/>
          <p:nvPr/>
        </p:nvSpPr>
        <p:spPr>
          <a:xfrm>
            <a:off x="611029" y="1733051"/>
            <a:ext cx="5293000" cy="3416320"/>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ICar</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p:txBody>
      </p:sp>
      <p:sp>
        <p:nvSpPr>
          <p:cNvPr id="11" name="Rectangle 10"/>
          <p:cNvSpPr/>
          <p:nvPr/>
        </p:nvSpPr>
        <p:spPr>
          <a:xfrm>
            <a:off x="629843" y="5159065"/>
            <a:ext cx="5274186" cy="830997"/>
          </a:xfrm>
          <a:prstGeom prst="rect">
            <a:avLst/>
          </a:prstGeom>
          <a:solidFill>
            <a:schemeClr val="bg1"/>
          </a:solidFill>
        </p:spPr>
        <p:txBody>
          <a:bodyPr wrap="square">
            <a:spAutoFit/>
          </a:bodyPr>
          <a:lstStyle/>
          <a:p>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StartCarReload</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car)</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car.Reload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2" name="Rectangle 11"/>
          <p:cNvSpPr/>
          <p:nvPr/>
        </p:nvSpPr>
        <p:spPr>
          <a:xfrm>
            <a:off x="629843" y="3713058"/>
            <a:ext cx="5274186" cy="1015663"/>
          </a:xfrm>
          <a:prstGeom prst="rect">
            <a:avLst/>
          </a:prstGeom>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Reload</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logic</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5" name="Rectangle 14"/>
          <p:cNvSpPr/>
          <p:nvPr/>
        </p:nvSpPr>
        <p:spPr>
          <a:xfrm>
            <a:off x="6287971" y="1701258"/>
            <a:ext cx="5293000" cy="3416320"/>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ICar</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p:txBody>
      </p:sp>
      <p:sp>
        <p:nvSpPr>
          <p:cNvPr id="17" name="Rectangle 16"/>
          <p:cNvSpPr/>
          <p:nvPr/>
        </p:nvSpPr>
        <p:spPr>
          <a:xfrm>
            <a:off x="6306785" y="5127272"/>
            <a:ext cx="5274186" cy="830997"/>
          </a:xfrm>
          <a:prstGeom prst="rect">
            <a:avLst/>
          </a:prstGeom>
          <a:solidFill>
            <a:schemeClr val="bg1"/>
          </a:solidFill>
        </p:spPr>
        <p:txBody>
          <a:bodyPr wrap="square">
            <a:spAutoFit/>
          </a:bodyPr>
          <a:lstStyle/>
          <a:p>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StartCarReload</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car)</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car.Reload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4" name="Rectangle 3"/>
          <p:cNvSpPr/>
          <p:nvPr/>
        </p:nvSpPr>
        <p:spPr>
          <a:xfrm>
            <a:off x="6306786" y="3429000"/>
            <a:ext cx="6094413" cy="1754326"/>
          </a:xfrm>
          <a:prstGeom prst="rect">
            <a:avLst/>
          </a:prstGeom>
        </p:spPr>
        <p:txBody>
          <a:bodyPr>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ElectricCar</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ICar</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Reload</a:t>
            </a:r>
            <a:r>
              <a:rPr lang="fr-FR" sz="1200" dirty="0">
                <a:solidFill>
                  <a:srgbClr val="000000"/>
                </a:solidFill>
                <a:highlight>
                  <a:srgbClr val="FFFFFF"/>
                </a:highlight>
                <a:latin typeface="Consolas" panose="020B0609020204030204" pitchFamily="49" charset="0"/>
              </a:rPr>
              <a:t>() {</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if</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this</a:t>
            </a:r>
            <a:r>
              <a:rPr lang="fr-FR" sz="1200" dirty="0" err="1">
                <a:solidFill>
                  <a:srgbClr val="000000"/>
                </a:solidFill>
                <a:highlight>
                  <a:srgbClr val="FFFFFF"/>
                </a:highlight>
                <a:latin typeface="Consolas" panose="020B0609020204030204" pitchFamily="49" charset="0"/>
              </a:rPr>
              <a:t>.IsRefuelMethodSelected</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return</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Reload</a:t>
            </a:r>
            <a:r>
              <a:rPr lang="fr-FR" sz="1200" dirty="0">
                <a:solidFill>
                  <a:srgbClr val="008000"/>
                </a:solidFill>
                <a:highlight>
                  <a:srgbClr val="FFFFFF"/>
                </a:highlight>
                <a:latin typeface="Consolas" panose="020B0609020204030204" pitchFamily="49" charset="0"/>
              </a:rPr>
              <a:t> </a:t>
            </a:r>
            <a:r>
              <a:rPr lang="fr-FR" sz="1200" dirty="0" err="1">
                <a:solidFill>
                  <a:srgbClr val="008000"/>
                </a:solidFill>
                <a:highlight>
                  <a:srgbClr val="FFFFFF"/>
                </a:highlight>
                <a:latin typeface="Consolas" panose="020B0609020204030204" pitchFamily="49" charset="0"/>
              </a:rPr>
              <a:t>logic</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2399" dirty="0"/>
          </a:p>
        </p:txBody>
      </p:sp>
      <p:pic>
        <p:nvPicPr>
          <p:cNvPr id="18" name="Picture 17"/>
          <p:cNvPicPr>
            <a:picLocks noChangeAspect="1"/>
          </p:cNvPicPr>
          <p:nvPr/>
        </p:nvPicPr>
        <p:blipFill>
          <a:blip r:embed="rId3"/>
          <a:stretch>
            <a:fillRect/>
          </a:stretch>
        </p:blipFill>
        <p:spPr>
          <a:xfrm>
            <a:off x="10597721" y="1789745"/>
            <a:ext cx="787096" cy="558585"/>
          </a:xfrm>
          <a:prstGeom prst="rect">
            <a:avLst/>
          </a:prstGeom>
        </p:spPr>
      </p:pic>
    </p:spTree>
    <p:extLst>
      <p:ext uri="{BB962C8B-B14F-4D97-AF65-F5344CB8AC3E}">
        <p14:creationId xmlns:p14="http://schemas.microsoft.com/office/powerpoint/2010/main" val="416467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2432B7-9C8B-4358-8E44-B8A87839756C}"/>
              </a:ext>
            </a:extLst>
          </p:cNvPr>
          <p:cNvSpPr>
            <a:spLocks noGrp="1"/>
          </p:cNvSpPr>
          <p:nvPr>
            <p:ph sz="quarter" idx="10"/>
          </p:nvPr>
        </p:nvSpPr>
        <p:spPr/>
        <p:txBody>
          <a:bodyPr/>
          <a:lstStyle/>
          <a:p>
            <a:r>
              <a:rPr lang="en-US" sz="2800" b="1" dirty="0">
                <a:solidFill>
                  <a:schemeClr val="accent2"/>
                </a:solidFill>
              </a:rPr>
              <a:t>Many client-specific interfaces are better than one general-purpose interface</a:t>
            </a:r>
          </a:p>
          <a:p>
            <a:endParaRPr lang="en-US" sz="2800" b="1" dirty="0">
              <a:solidFill>
                <a:schemeClr val="accent2"/>
              </a:solidFill>
            </a:endParaRPr>
          </a:p>
          <a:p>
            <a:endParaRPr lang="en-US" sz="2400" b="1" dirty="0">
              <a:solidFill>
                <a:schemeClr val="accent2"/>
              </a:solidFill>
            </a:endParaRPr>
          </a:p>
          <a:p>
            <a:pPr marL="342900" indent="-342900">
              <a:buFont typeface="Arial" panose="020B0604020202020204" pitchFamily="34" charset="0"/>
              <a:buChar char="•"/>
            </a:pPr>
            <a:r>
              <a:rPr lang="en-US" sz="2400" dirty="0"/>
              <a:t>Split interfaces based on their responsibilities</a:t>
            </a:r>
          </a:p>
          <a:p>
            <a:pPr marL="342900" indent="-342900">
              <a:buFont typeface="Arial" panose="020B0604020202020204" pitchFamily="34" charset="0"/>
              <a:buChar char="•"/>
            </a:pPr>
            <a:r>
              <a:rPr lang="en-US" sz="2400" dirty="0"/>
              <a:t>Avoid the « one interface fits all purposes »</a:t>
            </a:r>
          </a:p>
          <a:p>
            <a:pPr marL="342900" indent="-342900">
              <a:buFont typeface="Arial" panose="020B0604020202020204" pitchFamily="34" charset="0"/>
              <a:buChar char="•"/>
            </a:pPr>
            <a:r>
              <a:rPr lang="en-US" sz="2400" dirty="0"/>
              <a:t>Makes code easier to refactor and change</a:t>
            </a:r>
          </a:p>
        </p:txBody>
      </p:sp>
      <p:sp>
        <p:nvSpPr>
          <p:cNvPr id="4" name="Title 3">
            <a:extLst>
              <a:ext uri="{FF2B5EF4-FFF2-40B4-BE49-F238E27FC236}">
                <a16:creationId xmlns:a16="http://schemas.microsoft.com/office/drawing/2014/main" id="{EBA14075-BF74-41DA-A32F-C2ECD5446E0E}"/>
              </a:ext>
            </a:extLst>
          </p:cNvPr>
          <p:cNvSpPr>
            <a:spLocks noGrp="1"/>
          </p:cNvSpPr>
          <p:nvPr>
            <p:ph type="title"/>
          </p:nvPr>
        </p:nvSpPr>
        <p:spPr/>
        <p:txBody>
          <a:bodyPr/>
          <a:lstStyle/>
          <a:p>
            <a:r>
              <a:rPr lang="fr-FR" dirty="0"/>
              <a:t>Interface </a:t>
            </a:r>
            <a:r>
              <a:rPr lang="en-US" dirty="0"/>
              <a:t>Segregation</a:t>
            </a:r>
          </a:p>
        </p:txBody>
      </p:sp>
      <p:pic>
        <p:nvPicPr>
          <p:cNvPr id="6" name="Picture 5">
            <a:extLst>
              <a:ext uri="{FF2B5EF4-FFF2-40B4-BE49-F238E27FC236}">
                <a16:creationId xmlns:a16="http://schemas.microsoft.com/office/drawing/2014/main" id="{220695EF-3CF7-4D88-B343-C714B4F6CAA2}"/>
              </a:ext>
            </a:extLst>
          </p:cNvPr>
          <p:cNvPicPr>
            <a:picLocks noChangeAspect="1"/>
          </p:cNvPicPr>
          <p:nvPr/>
        </p:nvPicPr>
        <p:blipFill>
          <a:blip r:embed="rId2"/>
          <a:stretch>
            <a:fillRect/>
          </a:stretch>
        </p:blipFill>
        <p:spPr>
          <a:xfrm>
            <a:off x="7339693" y="2862130"/>
            <a:ext cx="3773503" cy="2999580"/>
          </a:xfrm>
          <a:prstGeom prst="rect">
            <a:avLst/>
          </a:prstGeom>
        </p:spPr>
      </p:pic>
    </p:spTree>
    <p:extLst>
      <p:ext uri="{BB962C8B-B14F-4D97-AF65-F5344CB8AC3E}">
        <p14:creationId xmlns:p14="http://schemas.microsoft.com/office/powerpoint/2010/main" val="2693912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55BBE2-FCF6-110E-40FD-AA47B94284D9}"/>
              </a:ext>
            </a:extLst>
          </p:cNvPr>
          <p:cNvSpPr>
            <a:spLocks noGrp="1"/>
          </p:cNvSpPr>
          <p:nvPr>
            <p:ph sz="quarter" idx="10"/>
          </p:nvPr>
        </p:nvSpPr>
        <p:spPr/>
        <p:txBody>
          <a:bodyPr/>
          <a:lstStyle/>
          <a:p>
            <a:endParaRPr lang="en-US"/>
          </a:p>
        </p:txBody>
      </p:sp>
      <p:sp>
        <p:nvSpPr>
          <p:cNvPr id="5" name="Title 4"/>
          <p:cNvSpPr>
            <a:spLocks noGrp="1"/>
          </p:cNvSpPr>
          <p:nvPr>
            <p:ph type="title"/>
          </p:nvPr>
        </p:nvSpPr>
        <p:spPr/>
        <p:txBody>
          <a:bodyPr>
            <a:normAutofit/>
          </a:bodyPr>
          <a:lstStyle/>
          <a:p>
            <a:r>
              <a:rPr lang="fr-FR" dirty="0"/>
              <a:t>SOL</a:t>
            </a:r>
            <a:r>
              <a:rPr lang="fr-FR" b="1" dirty="0">
                <a:latin typeface="Segoe UI Semibold" panose="020B0702040204020203" pitchFamily="34" charset="0"/>
                <a:cs typeface="Segoe UI Semibold" panose="020B0702040204020203" pitchFamily="34" charset="0"/>
              </a:rPr>
              <a:t>I</a:t>
            </a:r>
            <a:r>
              <a:rPr lang="fr-FR" dirty="0"/>
              <a:t>D</a:t>
            </a:r>
            <a:endParaRPr lang="en-US" dirty="0"/>
          </a:p>
        </p:txBody>
      </p:sp>
      <p:sp>
        <p:nvSpPr>
          <p:cNvPr id="3" name="Text Placeholder 2">
            <a:extLst>
              <a:ext uri="{FF2B5EF4-FFF2-40B4-BE49-F238E27FC236}">
                <a16:creationId xmlns:a16="http://schemas.microsoft.com/office/drawing/2014/main" id="{7984F040-80C0-9A72-6C95-4CB7911D632A}"/>
              </a:ext>
            </a:extLst>
          </p:cNvPr>
          <p:cNvSpPr>
            <a:spLocks noGrp="1"/>
          </p:cNvSpPr>
          <p:nvPr>
            <p:ph type="body" sz="quarter" idx="12"/>
          </p:nvPr>
        </p:nvSpPr>
        <p:spPr/>
        <p:txBody>
          <a:bodyPr/>
          <a:lstStyle/>
          <a:p>
            <a:endParaRPr lang="en-US"/>
          </a:p>
        </p:txBody>
      </p:sp>
      <p:sp>
        <p:nvSpPr>
          <p:cNvPr id="8" name="Rectangle 7"/>
          <p:cNvSpPr/>
          <p:nvPr/>
        </p:nvSpPr>
        <p:spPr>
          <a:xfrm>
            <a:off x="336861" y="942268"/>
            <a:ext cx="5567169" cy="5078313"/>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Voler();</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Canard</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Voler() { </a:t>
            </a:r>
            <a:r>
              <a:rPr lang="fr-FR" sz="1200" dirty="0">
                <a:solidFill>
                  <a:srgbClr val="008000"/>
                </a:solidFill>
                <a:highlight>
                  <a:srgbClr val="FFFFFF"/>
                </a:highlight>
                <a:latin typeface="Consolas" panose="020B0609020204030204" pitchFamily="49" charset="0"/>
              </a:rPr>
              <a:t>// ...</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 { </a:t>
            </a:r>
            <a:r>
              <a:rPr lang="fr-FR" sz="1200" dirty="0">
                <a:solidFill>
                  <a:srgbClr val="008000"/>
                </a:solidFill>
                <a:highlight>
                  <a:srgbClr val="FFFFFF"/>
                </a:highlight>
                <a:latin typeface="Consolas" panose="020B0609020204030204" pitchFamily="49" charset="0"/>
              </a:rPr>
              <a:t>// ...</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endParaRPr lang="fr-FR" sz="1200" dirty="0">
              <a:solidFill>
                <a:srgbClr val="000000"/>
              </a:solidFill>
              <a:highlight>
                <a:srgbClr val="FFFFFF"/>
              </a:highlight>
              <a:latin typeface="Consolas" panose="020B0609020204030204" pitchFamily="49" charset="0"/>
            </a:endParaRPr>
          </a:p>
          <a:p>
            <a:r>
              <a:rPr lang="fr-FR" sz="1200" dirty="0" err="1">
                <a:solidFill>
                  <a:srgbClr val="0000FF"/>
                </a:solidFill>
                <a:highlight>
                  <a:srgbClr val="FFFFFF"/>
                </a:highlight>
                <a:latin typeface="Consolas" panose="020B0609020204030204" pitchFamily="49" charset="0"/>
              </a:rPr>
              <a:t>static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FaireVolerLesOiseaux</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IEnumerable</a:t>
            </a:r>
            <a:r>
              <a:rPr lang="fr-FR" sz="1200" dirty="0">
                <a:solidFill>
                  <a:srgbClr val="000000"/>
                </a:solidFill>
                <a:highlight>
                  <a:srgbClr val="FFFFFF"/>
                </a:highlight>
                <a:latin typeface="Consolas" panose="020B0609020204030204" pitchFamily="49" charset="0"/>
              </a:rPr>
              <a:t>&lt;</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&gt; oiseaux)</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foreach</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var</a:t>
            </a:r>
            <a:r>
              <a:rPr lang="fr-FR" sz="1200" dirty="0">
                <a:solidFill>
                  <a:srgbClr val="000000"/>
                </a:solidFill>
                <a:highlight>
                  <a:srgbClr val="FFFFFF"/>
                </a:highlight>
                <a:latin typeface="Consolas" panose="020B0609020204030204" pitchFamily="49" charset="0"/>
              </a:rPr>
              <a:t> oiseau </a:t>
            </a:r>
            <a:r>
              <a:rPr lang="fr-FR" sz="1200" dirty="0">
                <a:solidFill>
                  <a:srgbClr val="0000FF"/>
                </a:solidFill>
                <a:highlight>
                  <a:srgbClr val="FFFFFF"/>
                </a:highlight>
                <a:latin typeface="Consolas" panose="020B0609020204030204" pitchFamily="49" charset="0"/>
              </a:rPr>
              <a:t>in</a:t>
            </a:r>
            <a:r>
              <a:rPr lang="fr-FR" sz="1200" dirty="0">
                <a:solidFill>
                  <a:srgbClr val="000000"/>
                </a:solidFill>
                <a:highlight>
                  <a:srgbClr val="FFFFFF"/>
                </a:highlight>
                <a:latin typeface="Consolas" panose="020B0609020204030204" pitchFamily="49" charset="0"/>
              </a:rPr>
              <a:t> oiseaux)</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oiseau.Voler</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a:t>
            </a:r>
          </a:p>
        </p:txBody>
      </p:sp>
      <p:sp>
        <p:nvSpPr>
          <p:cNvPr id="16" name="Rectangle 15"/>
          <p:cNvSpPr/>
          <p:nvPr/>
        </p:nvSpPr>
        <p:spPr>
          <a:xfrm>
            <a:off x="336861" y="3245778"/>
            <a:ext cx="5567169" cy="1754326"/>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Manchots</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Voler() {</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throw</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new</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NotSupportedException</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 {</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p:txBody>
      </p:sp>
      <p:sp>
        <p:nvSpPr>
          <p:cNvPr id="9" name="Rectangle 8"/>
          <p:cNvSpPr/>
          <p:nvPr/>
        </p:nvSpPr>
        <p:spPr>
          <a:xfrm>
            <a:off x="6000015" y="1008840"/>
            <a:ext cx="6094413" cy="5078313"/>
          </a:xfrm>
          <a:prstGeom prst="rect">
            <a:avLst/>
          </a:prstGeom>
          <a:solidFill>
            <a:schemeClr val="bg1"/>
          </a:solidFill>
        </p:spPr>
        <p:txBody>
          <a:bodyPr>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IVolatile</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Voler();</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en-US" sz="1200" dirty="0">
                <a:solidFill>
                  <a:srgbClr val="0000FF"/>
                </a:solidFill>
                <a:highlight>
                  <a:srgbClr val="FFFFFF"/>
                </a:highlight>
                <a:latin typeface="Consolas" panose="020B0609020204030204" pitchFamily="49" charset="0"/>
              </a:rPr>
              <a:t>public</a:t>
            </a:r>
            <a:r>
              <a:rPr lang="en-US" sz="1200" dirty="0">
                <a:solidFill>
                  <a:srgbClr val="000000"/>
                </a:solidFill>
                <a:highlight>
                  <a:srgbClr val="FFFFFF"/>
                </a:highlight>
                <a:latin typeface="Consolas" panose="020B0609020204030204" pitchFamily="49" charset="0"/>
              </a:rPr>
              <a:t> </a:t>
            </a:r>
            <a:r>
              <a:rPr lang="en-US" sz="1200" dirty="0">
                <a:solidFill>
                  <a:srgbClr val="0000FF"/>
                </a:solidFill>
                <a:highlight>
                  <a:srgbClr val="FFFFFF"/>
                </a:highlight>
                <a:latin typeface="Consolas" panose="020B0609020204030204" pitchFamily="49" charset="0"/>
              </a:rPr>
              <a:t>class</a:t>
            </a:r>
            <a:r>
              <a:rPr lang="en-US" sz="1200" dirty="0">
                <a:solidFill>
                  <a:srgbClr val="000000"/>
                </a:solidFill>
                <a:highlight>
                  <a:srgbClr val="FFFFFF"/>
                </a:highlight>
                <a:latin typeface="Consolas" panose="020B0609020204030204" pitchFamily="49" charset="0"/>
              </a:rPr>
              <a:t> </a:t>
            </a:r>
            <a:r>
              <a:rPr lang="en-US" sz="1200" dirty="0">
                <a:solidFill>
                  <a:srgbClr val="2B91AF"/>
                </a:solidFill>
                <a:highlight>
                  <a:srgbClr val="FFFFFF"/>
                </a:highlight>
                <a:latin typeface="Consolas" panose="020B0609020204030204" pitchFamily="49" charset="0"/>
              </a:rPr>
              <a:t>Canard</a:t>
            </a:r>
            <a:r>
              <a:rPr lang="en-US" sz="1200" dirty="0">
                <a:solidFill>
                  <a:srgbClr val="000000"/>
                </a:solidFill>
                <a:highlight>
                  <a:srgbClr val="FFFFFF"/>
                </a:highlight>
                <a:latin typeface="Consolas" panose="020B0609020204030204" pitchFamily="49" charset="0"/>
              </a:rPr>
              <a:t> : </a:t>
            </a:r>
            <a:r>
              <a:rPr lang="en-US" sz="1200" dirty="0" err="1">
                <a:solidFill>
                  <a:srgbClr val="2B91AF"/>
                </a:solidFill>
                <a:highlight>
                  <a:srgbClr val="FFFFFF"/>
                </a:highlight>
                <a:latin typeface="Consolas" panose="020B0609020204030204" pitchFamily="49" charset="0"/>
              </a:rPr>
              <a:t>IVolatile</a:t>
            </a:r>
            <a:r>
              <a:rPr lang="en-US"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Voler()  { </a:t>
            </a:r>
            <a:r>
              <a:rPr lang="fr-FR" sz="1200" dirty="0">
                <a:solidFill>
                  <a:srgbClr val="008000"/>
                </a:solidFill>
                <a:highlight>
                  <a:srgbClr val="FFFFFF"/>
                </a:highlight>
                <a:latin typeface="Consolas" panose="020B0609020204030204" pitchFamily="49" charset="0"/>
              </a:rPr>
              <a:t>// ...</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    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 { </a:t>
            </a:r>
            <a:r>
              <a:rPr lang="fr-FR" sz="1200" dirty="0">
                <a:solidFill>
                  <a:srgbClr val="008000"/>
                </a:solidFill>
                <a:highlight>
                  <a:srgbClr val="FFFFFF"/>
                </a:highlight>
                <a:latin typeface="Consolas" panose="020B0609020204030204" pitchFamily="49" charset="0"/>
              </a:rPr>
              <a:t>// ...</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a:solidFill>
                  <a:srgbClr val="2B91AF"/>
                </a:solidFill>
                <a:highlight>
                  <a:srgbClr val="FFFFFF"/>
                </a:highlight>
                <a:latin typeface="Consolas" panose="020B0609020204030204" pitchFamily="49" charset="0"/>
              </a:rPr>
              <a:t>Manchots</a:t>
            </a:r>
            <a:r>
              <a:rPr lang="fr-FR" sz="1200" dirty="0">
                <a:solidFill>
                  <a:srgbClr val="000000"/>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IOiseau</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Pondre() { </a:t>
            </a:r>
            <a:r>
              <a:rPr lang="fr-FR" sz="1200" dirty="0">
                <a:solidFill>
                  <a:srgbClr val="008000"/>
                </a:solidFill>
                <a:highlight>
                  <a:srgbClr val="FFFFFF"/>
                </a:highlight>
                <a:latin typeface="Consolas" panose="020B0609020204030204" pitchFamily="49" charset="0"/>
              </a:rPr>
              <a:t>// ...</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FF"/>
              </a:solidFill>
              <a:highlight>
                <a:srgbClr val="FFFFFF"/>
              </a:highlight>
              <a:latin typeface="Consolas" panose="020B0609020204030204" pitchFamily="49" charset="0"/>
            </a:endParaRPr>
          </a:p>
          <a:p>
            <a:r>
              <a:rPr lang="fr-FR" sz="1200" dirty="0" err="1">
                <a:solidFill>
                  <a:srgbClr val="0000FF"/>
                </a:solidFill>
                <a:highlight>
                  <a:srgbClr val="FFFFFF"/>
                </a:highlight>
                <a:latin typeface="Consolas" panose="020B0609020204030204" pitchFamily="49" charset="0"/>
              </a:rPr>
              <a:t>static</a:t>
            </a:r>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void</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FaireVolerLesOiseaux</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IEnumerable</a:t>
            </a:r>
            <a:r>
              <a:rPr lang="fr-FR" sz="1200" dirty="0">
                <a:solidFill>
                  <a:srgbClr val="000000"/>
                </a:solidFill>
                <a:highlight>
                  <a:srgbClr val="FFFFFF"/>
                </a:highlight>
                <a:latin typeface="Consolas" panose="020B0609020204030204" pitchFamily="49" charset="0"/>
              </a:rPr>
              <a:t>&lt;</a:t>
            </a:r>
            <a:r>
              <a:rPr lang="fr-FR" sz="1200" dirty="0" err="1">
                <a:solidFill>
                  <a:srgbClr val="2B91AF"/>
                </a:solidFill>
                <a:highlight>
                  <a:srgbClr val="FFFFFF"/>
                </a:highlight>
                <a:latin typeface="Consolas" panose="020B0609020204030204" pitchFamily="49" charset="0"/>
              </a:rPr>
              <a:t>IVolatile</a:t>
            </a:r>
            <a:r>
              <a:rPr lang="fr-FR" sz="1200" dirty="0">
                <a:solidFill>
                  <a:srgbClr val="000000"/>
                </a:solidFill>
                <a:highlight>
                  <a:srgbClr val="FFFFFF"/>
                </a:highlight>
                <a:latin typeface="Consolas" panose="020B0609020204030204" pitchFamily="49" charset="0"/>
              </a:rPr>
              <a:t>&gt; oiseaux) </a:t>
            </a: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foreach</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var</a:t>
            </a:r>
            <a:r>
              <a:rPr lang="fr-FR" sz="1200" dirty="0">
                <a:solidFill>
                  <a:srgbClr val="000000"/>
                </a:solidFill>
                <a:highlight>
                  <a:srgbClr val="FFFFFF"/>
                </a:highlight>
                <a:latin typeface="Consolas" panose="020B0609020204030204" pitchFamily="49" charset="0"/>
              </a:rPr>
              <a:t> oiseau </a:t>
            </a:r>
            <a:r>
              <a:rPr lang="fr-FR" sz="1200" dirty="0">
                <a:solidFill>
                  <a:srgbClr val="0000FF"/>
                </a:solidFill>
                <a:highlight>
                  <a:srgbClr val="FFFFFF"/>
                </a:highlight>
                <a:latin typeface="Consolas" panose="020B0609020204030204" pitchFamily="49" charset="0"/>
              </a:rPr>
              <a:t>in</a:t>
            </a:r>
            <a:r>
              <a:rPr lang="fr-FR" sz="1200" dirty="0">
                <a:solidFill>
                  <a:srgbClr val="000000"/>
                </a:solidFill>
                <a:highlight>
                  <a:srgbClr val="FFFFFF"/>
                </a:highlight>
                <a:latin typeface="Consolas" panose="020B0609020204030204" pitchFamily="49" charset="0"/>
              </a:rPr>
              <a:t> oiseaux)</a:t>
            </a:r>
          </a:p>
          <a:p>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oiseau.Voler</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2399" dirty="0"/>
          </a:p>
        </p:txBody>
      </p:sp>
      <p:sp>
        <p:nvSpPr>
          <p:cNvPr id="13" name="Rectangle 12"/>
          <p:cNvSpPr/>
          <p:nvPr/>
        </p:nvSpPr>
        <p:spPr>
          <a:xfrm>
            <a:off x="611030" y="2048605"/>
            <a:ext cx="2701387" cy="516525"/>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19" name="Rectangle 18"/>
          <p:cNvSpPr/>
          <p:nvPr/>
        </p:nvSpPr>
        <p:spPr>
          <a:xfrm>
            <a:off x="611030" y="2614597"/>
            <a:ext cx="2701387" cy="516525"/>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0" name="Rectangle 19"/>
          <p:cNvSpPr/>
          <p:nvPr/>
        </p:nvSpPr>
        <p:spPr>
          <a:xfrm>
            <a:off x="6410276" y="1963897"/>
            <a:ext cx="2701387" cy="217291"/>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1" name="Rectangle 20"/>
          <p:cNvSpPr/>
          <p:nvPr/>
        </p:nvSpPr>
        <p:spPr>
          <a:xfrm>
            <a:off x="6410276" y="1242695"/>
            <a:ext cx="2701387" cy="266592"/>
          </a:xfrm>
          <a:prstGeom prst="rect">
            <a:avLst/>
          </a:prstGeom>
          <a:solidFill>
            <a:schemeClr val="accent3">
              <a:alpha val="5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cxnSp>
        <p:nvCxnSpPr>
          <p:cNvPr id="22" name="Straight Arrow Connector 21"/>
          <p:cNvCxnSpPr>
            <a:stCxn id="19" idx="3"/>
            <a:endCxn id="21" idx="1"/>
          </p:cNvCxnSpPr>
          <p:nvPr/>
        </p:nvCxnSpPr>
        <p:spPr>
          <a:xfrm flipV="1">
            <a:off x="3312416" y="1375993"/>
            <a:ext cx="3097860" cy="149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20" idx="1"/>
          </p:cNvCxnSpPr>
          <p:nvPr/>
        </p:nvCxnSpPr>
        <p:spPr>
          <a:xfrm flipV="1">
            <a:off x="3312416" y="2072541"/>
            <a:ext cx="3097860" cy="23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580451" y="1676295"/>
            <a:ext cx="671900" cy="372308"/>
          </a:xfrm>
          <a:prstGeom prst="rect">
            <a:avLst/>
          </a:pr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7" name="Rectangle 26"/>
          <p:cNvSpPr/>
          <p:nvPr/>
        </p:nvSpPr>
        <p:spPr>
          <a:xfrm>
            <a:off x="8157214" y="3830156"/>
            <a:ext cx="671900" cy="372308"/>
          </a:xfrm>
          <a:prstGeom prst="rect">
            <a:avLst/>
          </a:pr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8" name="Rectangle 27"/>
          <p:cNvSpPr/>
          <p:nvPr/>
        </p:nvSpPr>
        <p:spPr>
          <a:xfrm>
            <a:off x="7497301" y="953257"/>
            <a:ext cx="671900" cy="372308"/>
          </a:xfrm>
          <a:prstGeom prst="rect">
            <a:avLst/>
          </a:prstGeom>
          <a:solidFill>
            <a:schemeClr val="accent1">
              <a:alpha val="5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29" name="Rectangle 28"/>
          <p:cNvSpPr/>
          <p:nvPr/>
        </p:nvSpPr>
        <p:spPr>
          <a:xfrm>
            <a:off x="7565709" y="1676295"/>
            <a:ext cx="874055" cy="372308"/>
          </a:xfrm>
          <a:prstGeom prst="rect">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
        <p:nvSpPr>
          <p:cNvPr id="30" name="Rectangle 29"/>
          <p:cNvSpPr/>
          <p:nvPr/>
        </p:nvSpPr>
        <p:spPr>
          <a:xfrm>
            <a:off x="7936311" y="2413891"/>
            <a:ext cx="874055" cy="372308"/>
          </a:xfrm>
          <a:prstGeom prst="rect">
            <a:avLst/>
          </a:prstGeom>
          <a:solidFill>
            <a:srgbClr val="FFC000">
              <a:alpha val="5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399"/>
          </a:p>
        </p:txBody>
      </p:sp>
    </p:spTree>
    <p:extLst>
      <p:ext uri="{BB962C8B-B14F-4D97-AF65-F5344CB8AC3E}">
        <p14:creationId xmlns:p14="http://schemas.microsoft.com/office/powerpoint/2010/main" val="423343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childTnLst>
                          </p:cTn>
                        </p:par>
                        <p:par>
                          <p:cTn id="60" fill="hold">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3" grpId="0" animBg="1"/>
      <p:bldP spid="13" grpId="1" animBg="1"/>
      <p:bldP spid="19" grpId="0" animBg="1"/>
      <p:bldP spid="19" grpId="1" animBg="1"/>
      <p:bldP spid="20" grpId="0" animBg="1"/>
      <p:bldP spid="20" grpId="1" animBg="1"/>
      <p:bldP spid="21" grpId="0" animBg="1"/>
      <p:bldP spid="21" grpId="1" animBg="1"/>
      <p:bldP spid="26" grpId="0" animBg="1"/>
      <p:bldP spid="27" grpId="0" animBg="1"/>
      <p:bldP spid="28" grpId="0" animBg="1"/>
      <p:bldP spid="2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7C6288F-A42F-359D-9611-7EF2B249151D}"/>
              </a:ext>
            </a:extLst>
          </p:cNvPr>
          <p:cNvSpPr>
            <a:spLocks noGrp="1"/>
          </p:cNvSpPr>
          <p:nvPr>
            <p:ph type="title"/>
          </p:nvPr>
        </p:nvSpPr>
        <p:spPr/>
        <p:txBody>
          <a:bodyPr/>
          <a:lstStyle/>
          <a:p>
            <a:r>
              <a:rPr lang="en-US"/>
              <a:t>Explain with sample</a:t>
            </a:r>
          </a:p>
        </p:txBody>
      </p:sp>
      <p:sp>
        <p:nvSpPr>
          <p:cNvPr id="5" name="Espace réservé du contenu 4">
            <a:extLst>
              <a:ext uri="{FF2B5EF4-FFF2-40B4-BE49-F238E27FC236}">
                <a16:creationId xmlns:a16="http://schemas.microsoft.com/office/drawing/2014/main" id="{5B96D4D0-6C44-AAF7-C0BA-930E6606DE2F}"/>
              </a:ext>
            </a:extLst>
          </p:cNvPr>
          <p:cNvSpPr>
            <a:spLocks noGrp="1"/>
          </p:cNvSpPr>
          <p:nvPr>
            <p:ph sz="quarter" idx="10"/>
          </p:nvPr>
        </p:nvSpPr>
        <p:spPr>
          <a:xfrm>
            <a:off x="6335486" y="1768282"/>
            <a:ext cx="5323296" cy="4493725"/>
          </a:xfrm>
        </p:spPr>
        <p:txBody>
          <a:bodyPr vert="horz" lIns="91440" tIns="45720" rIns="91440" bIns="45720" numCol="1" rtlCol="0">
            <a:noAutofit/>
          </a:bodyPr>
          <a:lstStyle/>
          <a:p>
            <a:r>
              <a:rPr lang="en-US" sz="2400" dirty="0"/>
              <a:t>For example, you could define an Employee class that has properties like Name, </a:t>
            </a:r>
            <a:r>
              <a:rPr lang="en-US" sz="2400" dirty="0" err="1"/>
              <a:t>Firstname</a:t>
            </a:r>
            <a:r>
              <a:rPr lang="en-US" sz="2400" dirty="0"/>
              <a:t>, and behaviors like </a:t>
            </a:r>
            <a:r>
              <a:rPr lang="en-US" sz="2400" dirty="0" err="1"/>
              <a:t>GetFullName</a:t>
            </a:r>
            <a:r>
              <a:rPr lang="en-US" sz="2400" dirty="0"/>
              <a:t> or </a:t>
            </a:r>
            <a:r>
              <a:rPr lang="en-US" sz="2400" dirty="0" err="1"/>
              <a:t>CalculateSeniority</a:t>
            </a:r>
            <a:r>
              <a:rPr lang="en-US" sz="2400" dirty="0"/>
              <a:t>. </a:t>
            </a:r>
            <a:br>
              <a:rPr lang="en-US" sz="2400" dirty="0"/>
            </a:br>
            <a:r>
              <a:rPr lang="en-US" sz="2400" dirty="0"/>
              <a:t>Then you could create instances of that class for different employee, like a former employee or new employee.</a:t>
            </a:r>
            <a:endParaRPr lang="fr-FR" sz="2400" dirty="0"/>
          </a:p>
        </p:txBody>
      </p:sp>
      <p:pic>
        <p:nvPicPr>
          <p:cNvPr id="10" name="Picture 9">
            <a:extLst>
              <a:ext uri="{FF2B5EF4-FFF2-40B4-BE49-F238E27FC236}">
                <a16:creationId xmlns:a16="http://schemas.microsoft.com/office/drawing/2014/main" id="{52676C2A-1809-2993-E464-BC59616FFA37}"/>
              </a:ext>
            </a:extLst>
          </p:cNvPr>
          <p:cNvPicPr>
            <a:picLocks noChangeAspect="1"/>
          </p:cNvPicPr>
          <p:nvPr/>
        </p:nvPicPr>
        <p:blipFill>
          <a:blip r:embed="rId2"/>
          <a:stretch>
            <a:fillRect/>
          </a:stretch>
        </p:blipFill>
        <p:spPr>
          <a:xfrm>
            <a:off x="176212" y="1234168"/>
            <a:ext cx="5553075" cy="4667250"/>
          </a:xfrm>
          <a:prstGeom prst="rect">
            <a:avLst/>
          </a:prstGeom>
        </p:spPr>
      </p:pic>
    </p:spTree>
    <p:extLst>
      <p:ext uri="{BB962C8B-B14F-4D97-AF65-F5344CB8AC3E}">
        <p14:creationId xmlns:p14="http://schemas.microsoft.com/office/powerpoint/2010/main" val="858873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62432B7-9C8B-4358-8E44-B8A87839756C}"/>
              </a:ext>
            </a:extLst>
          </p:cNvPr>
          <p:cNvSpPr>
            <a:spLocks noGrp="1"/>
          </p:cNvSpPr>
          <p:nvPr>
            <p:ph sz="quarter" idx="10"/>
          </p:nvPr>
        </p:nvSpPr>
        <p:spPr/>
        <p:txBody>
          <a:bodyPr/>
          <a:lstStyle/>
          <a:p>
            <a:r>
              <a:rPr lang="en-US" sz="2800" b="1" dirty="0">
                <a:solidFill>
                  <a:schemeClr val="accent2"/>
                </a:solidFill>
              </a:rPr>
              <a:t>High-level modules should not depend on low-level modules. Both should depend on abstractions</a:t>
            </a:r>
          </a:p>
          <a:p>
            <a:endParaRPr lang="fr-FR" sz="2400" dirty="0">
              <a:solidFill>
                <a:schemeClr val="accent2"/>
              </a:solidFill>
            </a:endParaRPr>
          </a:p>
        </p:txBody>
      </p:sp>
      <p:sp>
        <p:nvSpPr>
          <p:cNvPr id="4" name="Title 3">
            <a:extLst>
              <a:ext uri="{FF2B5EF4-FFF2-40B4-BE49-F238E27FC236}">
                <a16:creationId xmlns:a16="http://schemas.microsoft.com/office/drawing/2014/main" id="{EBA14075-BF74-41DA-A32F-C2ECD5446E0E}"/>
              </a:ext>
            </a:extLst>
          </p:cNvPr>
          <p:cNvSpPr>
            <a:spLocks noGrp="1"/>
          </p:cNvSpPr>
          <p:nvPr>
            <p:ph type="title"/>
          </p:nvPr>
        </p:nvSpPr>
        <p:spPr/>
        <p:txBody>
          <a:bodyPr/>
          <a:lstStyle/>
          <a:p>
            <a:r>
              <a:rPr lang="fr-FR" dirty="0" err="1"/>
              <a:t>Dependency</a:t>
            </a:r>
            <a:r>
              <a:rPr lang="fr-FR" dirty="0"/>
              <a:t> Inversion</a:t>
            </a:r>
          </a:p>
        </p:txBody>
      </p:sp>
      <p:pic>
        <p:nvPicPr>
          <p:cNvPr id="6" name="Picture 5">
            <a:extLst>
              <a:ext uri="{FF2B5EF4-FFF2-40B4-BE49-F238E27FC236}">
                <a16:creationId xmlns:a16="http://schemas.microsoft.com/office/drawing/2014/main" id="{8ABF78AB-CD9E-4DD7-B712-DDDBB46687AD}"/>
              </a:ext>
            </a:extLst>
          </p:cNvPr>
          <p:cNvPicPr>
            <a:picLocks noChangeAspect="1"/>
          </p:cNvPicPr>
          <p:nvPr/>
        </p:nvPicPr>
        <p:blipFill>
          <a:blip r:embed="rId2"/>
          <a:stretch>
            <a:fillRect/>
          </a:stretch>
        </p:blipFill>
        <p:spPr>
          <a:xfrm>
            <a:off x="4095685" y="2759528"/>
            <a:ext cx="4000629" cy="3184285"/>
          </a:xfrm>
          <a:prstGeom prst="rect">
            <a:avLst/>
          </a:prstGeom>
        </p:spPr>
      </p:pic>
    </p:spTree>
    <p:extLst>
      <p:ext uri="{BB962C8B-B14F-4D97-AF65-F5344CB8AC3E}">
        <p14:creationId xmlns:p14="http://schemas.microsoft.com/office/powerpoint/2010/main" val="87772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fr-FR" dirty="0"/>
              <a:t>SOLI</a:t>
            </a:r>
            <a:r>
              <a:rPr lang="fr-FR" b="1" dirty="0">
                <a:latin typeface="Segoe UI Semibold" panose="020B0702040204020203" pitchFamily="34" charset="0"/>
                <a:cs typeface="Segoe UI Semibold" panose="020B0702040204020203" pitchFamily="34" charset="0"/>
              </a:rPr>
              <a:t>D</a:t>
            </a:r>
            <a:endParaRPr lang="en-US" dirty="0"/>
          </a:p>
        </p:txBody>
      </p:sp>
      <p:sp>
        <p:nvSpPr>
          <p:cNvPr id="7" name="TextBox 6"/>
          <p:cNvSpPr txBox="1"/>
          <p:nvPr/>
        </p:nvSpPr>
        <p:spPr>
          <a:xfrm>
            <a:off x="240875" y="1208945"/>
            <a:ext cx="3046027" cy="461537"/>
          </a:xfrm>
          <a:prstGeom prst="rect">
            <a:avLst/>
          </a:prstGeom>
          <a:noFill/>
        </p:spPr>
        <p:txBody>
          <a:bodyPr wrap="none" rtlCol="0">
            <a:spAutoFit/>
          </a:bodyPr>
          <a:lstStyle/>
          <a:p>
            <a:r>
              <a:rPr lang="fr-FR" sz="2399" dirty="0" err="1"/>
              <a:t>Dependency</a:t>
            </a:r>
            <a:r>
              <a:rPr lang="fr-FR" sz="2399" dirty="0"/>
              <a:t> Method</a:t>
            </a:r>
          </a:p>
        </p:txBody>
      </p:sp>
      <p:sp>
        <p:nvSpPr>
          <p:cNvPr id="6" name="Rectangle 5"/>
          <p:cNvSpPr/>
          <p:nvPr/>
        </p:nvSpPr>
        <p:spPr>
          <a:xfrm>
            <a:off x="212372" y="2245612"/>
            <a:ext cx="5211728" cy="2492990"/>
          </a:xfrm>
          <a:prstGeom prst="rect">
            <a:avLst/>
          </a:prstGeom>
          <a:solidFill>
            <a:schemeClr val="bg1"/>
          </a:solidFill>
        </p:spPr>
        <p:txBody>
          <a:bodyPr wrap="square">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CoolSQLRepository</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CoolThing</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GetThing</a:t>
            </a:r>
            <a:r>
              <a:rPr lang="fr-FR" sz="1200" dirty="0">
                <a:solidFill>
                  <a:srgbClr val="000000"/>
                </a:solidFill>
                <a:highlight>
                  <a:srgbClr val="FFFFFF"/>
                </a:highlight>
                <a:latin typeface="Consolas" panose="020B0609020204030204" pitchFamily="49" charset="0"/>
              </a:rPr>
              <a:t>(</a:t>
            </a:r>
            <a:r>
              <a:rPr lang="fr-FR" sz="1200" dirty="0" err="1">
                <a:solidFill>
                  <a:srgbClr val="0000FF"/>
                </a:solidFill>
                <a:highlight>
                  <a:srgbClr val="FFFFFF"/>
                </a:highlight>
                <a:latin typeface="Consolas" panose="020B0609020204030204" pitchFamily="49" charset="0"/>
              </a:rPr>
              <a:t>int</a:t>
            </a:r>
            <a:r>
              <a:rPr lang="fr-FR" sz="1200" dirty="0">
                <a:solidFill>
                  <a:srgbClr val="000000"/>
                </a:solidFill>
                <a:highlight>
                  <a:srgbClr val="FFFFFF"/>
                </a:highlight>
                <a:latin typeface="Consolas" panose="020B0609020204030204" pitchFamily="49" charset="0"/>
              </a:rPr>
              <a:t> id);</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CoolService</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FF"/>
                </a:solidFill>
                <a:highlight>
                  <a:srgbClr val="FFFFFF"/>
                </a:highlight>
                <a:latin typeface="Consolas" panose="020B0609020204030204" pitchFamily="49" charset="0"/>
              </a:rPr>
              <a:t>   public</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CoolThing</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GetCoolThing</a:t>
            </a:r>
            <a:r>
              <a:rPr lang="fr-FR" sz="1200" dirty="0">
                <a:solidFill>
                  <a:srgbClr val="000000"/>
                </a:solidFill>
                <a:highlight>
                  <a:srgbClr val="FFFFFF"/>
                </a:highlight>
                <a:latin typeface="Consolas" panose="020B0609020204030204" pitchFamily="49" charset="0"/>
              </a:rPr>
              <a:t>(</a:t>
            </a:r>
            <a:r>
              <a:rPr lang="fr-FR" sz="1200" dirty="0" err="1">
                <a:solidFill>
                  <a:srgbClr val="0000FF"/>
                </a:solidFill>
                <a:highlight>
                  <a:srgbClr val="FFFFFF"/>
                </a:highlight>
                <a:latin typeface="Consolas" panose="020B0609020204030204" pitchFamily="49" charset="0"/>
              </a:rPr>
              <a:t>int</a:t>
            </a:r>
            <a:r>
              <a:rPr lang="fr-FR" sz="1200" dirty="0">
                <a:solidFill>
                  <a:srgbClr val="000000"/>
                </a:solidFill>
                <a:highlight>
                  <a:srgbClr val="FFFFFF"/>
                </a:highlight>
                <a:latin typeface="Consolas" panose="020B0609020204030204" pitchFamily="49" charset="0"/>
              </a:rPr>
              <a:t> id)</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var</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repository</a:t>
            </a:r>
            <a:r>
              <a:rPr lang="fr-FR" sz="1200" dirty="0">
                <a:solidFill>
                  <a:srgbClr val="000000"/>
                </a:solidFill>
                <a:highlight>
                  <a:srgbClr val="FFFFFF"/>
                </a:highlight>
                <a:latin typeface="Consolas" panose="020B0609020204030204" pitchFamily="49" charset="0"/>
              </a:rPr>
              <a:t> = </a:t>
            </a:r>
            <a:r>
              <a:rPr lang="fr-FR" sz="1200" dirty="0">
                <a:solidFill>
                  <a:srgbClr val="0000FF"/>
                </a:solidFill>
                <a:highlight>
                  <a:srgbClr val="FFFFFF"/>
                </a:highlight>
                <a:latin typeface="Consolas" panose="020B0609020204030204" pitchFamily="49" charset="0"/>
              </a:rPr>
              <a:t>new</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CoolSQLRepository</a:t>
            </a:r>
            <a:r>
              <a:rPr lang="fr-FR" sz="1200" dirty="0">
                <a:solidFill>
                  <a:srgbClr val="000000"/>
                </a:solidFill>
                <a:highlight>
                  <a:srgbClr val="FFFFFF"/>
                </a:highlight>
                <a:latin typeface="Consolas" panose="020B0609020204030204" pitchFamily="49" charset="0"/>
              </a:rPr>
              <a:t>();</a:t>
            </a:r>
          </a:p>
          <a:p>
            <a:r>
              <a:rPr lang="fr-FR" sz="1200" dirty="0">
                <a:solidFill>
                  <a:srgbClr val="0000FF"/>
                </a:solidFill>
                <a:highlight>
                  <a:srgbClr val="FFFFFF"/>
                </a:highlight>
                <a:latin typeface="Consolas" panose="020B0609020204030204" pitchFamily="49" charset="0"/>
              </a:rPr>
              <a:t>       return</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repository.GetThing</a:t>
            </a:r>
            <a:r>
              <a:rPr lang="fr-FR" sz="1200" dirty="0">
                <a:solidFill>
                  <a:srgbClr val="000000"/>
                </a:solidFill>
                <a:highlight>
                  <a:srgbClr val="FFFFFF"/>
                </a:highlight>
                <a:latin typeface="Consolas" panose="020B0609020204030204" pitchFamily="49" charset="0"/>
              </a:rPr>
              <a:t>(id);</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endParaRPr lang="fr-FR" sz="1200" dirty="0"/>
          </a:p>
        </p:txBody>
      </p:sp>
      <p:sp>
        <p:nvSpPr>
          <p:cNvPr id="8" name="Rectangle 7"/>
          <p:cNvSpPr/>
          <p:nvPr/>
        </p:nvSpPr>
        <p:spPr>
          <a:xfrm>
            <a:off x="5808044" y="2161057"/>
            <a:ext cx="6094413" cy="3785652"/>
          </a:xfrm>
          <a:prstGeom prst="rect">
            <a:avLst/>
          </a:prstGeom>
          <a:solidFill>
            <a:schemeClr val="bg1"/>
          </a:solidFill>
        </p:spPr>
        <p:txBody>
          <a:bodyPr>
            <a:spAutoFit/>
          </a:bodyPr>
          <a:lstStyle/>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interface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ICoolRepository</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CoolThing</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GetThing</a:t>
            </a:r>
            <a:r>
              <a:rPr lang="fr-FR" sz="1200" dirty="0">
                <a:solidFill>
                  <a:srgbClr val="000000"/>
                </a:solidFill>
                <a:highlight>
                  <a:srgbClr val="FFFFFF"/>
                </a:highlight>
                <a:latin typeface="Consolas" panose="020B0609020204030204" pitchFamily="49" charset="0"/>
              </a:rPr>
              <a:t>(</a:t>
            </a:r>
            <a:r>
              <a:rPr lang="fr-FR" sz="1200" dirty="0" err="1">
                <a:solidFill>
                  <a:srgbClr val="0000FF"/>
                </a:solidFill>
                <a:highlight>
                  <a:srgbClr val="FFFFFF"/>
                </a:highlight>
                <a:latin typeface="Consolas" panose="020B0609020204030204" pitchFamily="49" charset="0"/>
              </a:rPr>
              <a:t>int</a:t>
            </a:r>
            <a:r>
              <a:rPr lang="fr-FR" sz="1200" dirty="0">
                <a:solidFill>
                  <a:srgbClr val="000000"/>
                </a:solidFill>
                <a:highlight>
                  <a:srgbClr val="FFFFFF"/>
                </a:highlight>
                <a:latin typeface="Consolas" panose="020B0609020204030204" pitchFamily="49" charset="0"/>
              </a:rPr>
              <a:t> id);        </a:t>
            </a:r>
          </a:p>
          <a:p>
            <a:r>
              <a:rPr lang="fr-FR" sz="1200" dirty="0">
                <a:solidFill>
                  <a:srgbClr val="000000"/>
                </a:solidFill>
                <a:highlight>
                  <a:srgbClr val="FFFFFF"/>
                </a:highlight>
                <a:latin typeface="Consolas" panose="020B0609020204030204" pitchFamily="49" charset="0"/>
              </a:rPr>
              <a:t>    }</a:t>
            </a:r>
            <a:endParaRPr lang="fr-FR" sz="1200" dirty="0">
              <a:solidFill>
                <a:srgbClr val="0000FF"/>
              </a:solidFill>
              <a:highlight>
                <a:srgbClr val="FFFFFF"/>
              </a:highlight>
              <a:latin typeface="Consolas" panose="020B0609020204030204" pitchFamily="49" charset="0"/>
            </a:endParaRPr>
          </a:p>
          <a:p>
            <a:endParaRPr lang="fr-FR" sz="1200" dirty="0">
              <a:solidFill>
                <a:srgbClr val="0000FF"/>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CoolService</a:t>
            </a:r>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private</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ICoolRepository</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repository</a:t>
            </a:r>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CoolService</a:t>
            </a:r>
            <a:r>
              <a:rPr lang="fr-FR" sz="1200" dirty="0">
                <a:solidFill>
                  <a:srgbClr val="000000"/>
                </a:solidFill>
                <a:highlight>
                  <a:srgbClr val="FFFFFF"/>
                </a:highlight>
                <a:latin typeface="Consolas" panose="020B0609020204030204" pitchFamily="49" charset="0"/>
              </a:rPr>
              <a:t>(</a:t>
            </a:r>
            <a:r>
              <a:rPr lang="fr-FR" sz="1200" dirty="0" err="1">
                <a:solidFill>
                  <a:srgbClr val="2B91AF"/>
                </a:solidFill>
                <a:highlight>
                  <a:srgbClr val="FFFFFF"/>
                </a:highlight>
                <a:latin typeface="Consolas" panose="020B0609020204030204" pitchFamily="49" charset="0"/>
              </a:rPr>
              <a:t>ICoolRepository</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repository</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r>
              <a:rPr lang="fr-FR" sz="1200" dirty="0" err="1">
                <a:solidFill>
                  <a:srgbClr val="0000FF"/>
                </a:solidFill>
                <a:highlight>
                  <a:srgbClr val="FFFFFF"/>
                </a:highlight>
                <a:latin typeface="Consolas" panose="020B0609020204030204" pitchFamily="49" charset="0"/>
              </a:rPr>
              <a:t>this</a:t>
            </a:r>
            <a:r>
              <a:rPr lang="fr-FR" sz="1200" dirty="0" err="1">
                <a:solidFill>
                  <a:srgbClr val="000000"/>
                </a:solidFill>
                <a:highlight>
                  <a:srgbClr val="FFFFFF"/>
                </a:highlight>
                <a:latin typeface="Consolas" panose="020B0609020204030204" pitchFamily="49" charset="0"/>
              </a:rPr>
              <a:t>.repository</a:t>
            </a:r>
            <a:r>
              <a:rPr lang="fr-FR" sz="1200" dirty="0">
                <a:solidFill>
                  <a:srgbClr val="000000"/>
                </a:solidFill>
                <a:highlight>
                  <a:srgbClr val="FFFFFF"/>
                </a:highlight>
                <a:latin typeface="Consolas" panose="020B0609020204030204" pitchFamily="49" charset="0"/>
              </a:rPr>
              <a:t> = </a:t>
            </a:r>
            <a:r>
              <a:rPr lang="fr-FR" sz="1200" dirty="0" err="1">
                <a:solidFill>
                  <a:srgbClr val="000000"/>
                </a:solidFill>
                <a:highlight>
                  <a:srgbClr val="FFFFFF"/>
                </a:highlight>
                <a:latin typeface="Consolas" panose="020B0609020204030204" pitchFamily="49" charset="0"/>
              </a:rPr>
              <a:t>repository</a:t>
            </a:r>
            <a:r>
              <a:rPr lang="fr-FR" sz="1200" dirty="0">
                <a:solidFill>
                  <a:srgbClr val="000000"/>
                </a:solidFill>
                <a:highlight>
                  <a:srgbClr val="FFFFFF"/>
                </a:highlight>
                <a:latin typeface="Consolas" panose="020B0609020204030204" pitchFamily="49" charset="0"/>
              </a:rPr>
              <a:t>;</a:t>
            </a:r>
          </a:p>
          <a:p>
            <a:r>
              <a:rPr lang="fr-FR" sz="1200" dirty="0">
                <a:solidFill>
                  <a:srgbClr val="000000"/>
                </a:solidFill>
                <a:highlight>
                  <a:srgbClr val="FFFFFF"/>
                </a:highlight>
                <a:latin typeface="Consolas" panose="020B0609020204030204" pitchFamily="49" charset="0"/>
              </a:rPr>
              <a:t>    }</a:t>
            </a:r>
          </a:p>
          <a:p>
            <a:endParaRPr lang="fr-FR" sz="1200" dirty="0">
              <a:solidFill>
                <a:srgbClr val="000000"/>
              </a:solidFill>
              <a:highlight>
                <a:srgbClr val="FFFFFF"/>
              </a:highlight>
              <a:latin typeface="Consolas" panose="020B0609020204030204" pitchFamily="49" charset="0"/>
            </a:endParaRP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CoolThing</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GetCoolThing</a:t>
            </a:r>
            <a:r>
              <a:rPr lang="fr-FR" sz="1200" dirty="0">
                <a:solidFill>
                  <a:srgbClr val="000000"/>
                </a:solidFill>
                <a:highlight>
                  <a:srgbClr val="FFFFFF"/>
                </a:highlight>
                <a:latin typeface="Consolas" panose="020B0609020204030204" pitchFamily="49" charset="0"/>
              </a:rPr>
              <a:t>(</a:t>
            </a:r>
            <a:r>
              <a:rPr lang="fr-FR" sz="1200" dirty="0" err="1">
                <a:solidFill>
                  <a:srgbClr val="0000FF"/>
                </a:solidFill>
                <a:highlight>
                  <a:srgbClr val="FFFFFF"/>
                </a:highlight>
                <a:latin typeface="Consolas" panose="020B0609020204030204" pitchFamily="49" charset="0"/>
              </a:rPr>
              <a:t>int</a:t>
            </a:r>
            <a:r>
              <a:rPr lang="fr-FR" sz="1200" dirty="0">
                <a:solidFill>
                  <a:srgbClr val="000000"/>
                </a:solidFill>
                <a:highlight>
                  <a:srgbClr val="FFFFFF"/>
                </a:highlight>
                <a:latin typeface="Consolas" panose="020B0609020204030204" pitchFamily="49" charset="0"/>
              </a:rPr>
              <a:t> id)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return</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repository.GetThing</a:t>
            </a:r>
            <a:r>
              <a:rPr lang="fr-FR" sz="1200" dirty="0">
                <a:solidFill>
                  <a:srgbClr val="000000"/>
                </a:solidFill>
                <a:highlight>
                  <a:srgbClr val="FFFFFF"/>
                </a:highlight>
                <a:latin typeface="Consolas" panose="020B0609020204030204" pitchFamily="49" charset="0"/>
              </a:rPr>
              <a:t>(id);</a:t>
            </a:r>
          </a:p>
          <a:p>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a:t>
            </a:r>
          </a:p>
          <a:p>
            <a:endParaRPr lang="fr-FR" sz="1200" dirty="0">
              <a:solidFill>
                <a:srgbClr val="000000"/>
              </a:solidFill>
              <a:highlight>
                <a:srgbClr val="FFFFFF"/>
              </a:highlight>
              <a:latin typeface="Consolas" panose="020B0609020204030204" pitchFamily="49" charset="0"/>
            </a:endParaRPr>
          </a:p>
          <a:p>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class</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CoolSQLRepository</a:t>
            </a:r>
            <a:r>
              <a:rPr lang="fr-FR" sz="1200" dirty="0">
                <a:solidFill>
                  <a:srgbClr val="2B91AF"/>
                </a:solidFill>
                <a:highlight>
                  <a:srgbClr val="FFFFFF"/>
                </a:highlight>
                <a:latin typeface="Consolas" panose="020B0609020204030204" pitchFamily="49" charset="0"/>
              </a:rPr>
              <a:t> : </a:t>
            </a:r>
            <a:r>
              <a:rPr lang="fr-FR" sz="1200" dirty="0" err="1">
                <a:solidFill>
                  <a:srgbClr val="2B91AF"/>
                </a:solidFill>
                <a:highlight>
                  <a:srgbClr val="FFFFFF"/>
                </a:highlight>
                <a:latin typeface="Consolas" panose="020B0609020204030204" pitchFamily="49" charset="0"/>
              </a:rPr>
              <a:t>ICoolRepository</a:t>
            </a:r>
            <a:r>
              <a:rPr lang="fr-FR" sz="1200" dirty="0">
                <a:solidFill>
                  <a:srgbClr val="000000"/>
                </a:solidFill>
                <a:highlight>
                  <a:srgbClr val="FFFFFF"/>
                </a:highlight>
                <a:latin typeface="Consolas" panose="020B0609020204030204" pitchFamily="49" charset="0"/>
              </a:rPr>
              <a:t> {</a:t>
            </a:r>
          </a:p>
          <a:p>
            <a:r>
              <a:rPr lang="fr-FR" sz="1200" dirty="0">
                <a:solidFill>
                  <a:srgbClr val="000000"/>
                </a:solidFill>
                <a:highlight>
                  <a:srgbClr val="FFFFFF"/>
                </a:highlight>
                <a:latin typeface="Consolas" panose="020B0609020204030204" pitchFamily="49" charset="0"/>
              </a:rPr>
              <a:t>   </a:t>
            </a:r>
            <a:r>
              <a:rPr lang="fr-FR" sz="1200" dirty="0">
                <a:solidFill>
                  <a:srgbClr val="0000FF"/>
                </a:solidFill>
                <a:highlight>
                  <a:srgbClr val="FFFFFF"/>
                </a:highlight>
                <a:latin typeface="Consolas" panose="020B0609020204030204" pitchFamily="49" charset="0"/>
              </a:rPr>
              <a:t>public</a:t>
            </a:r>
            <a:r>
              <a:rPr lang="fr-FR" sz="1200" dirty="0">
                <a:solidFill>
                  <a:srgbClr val="000000"/>
                </a:solidFill>
                <a:highlight>
                  <a:srgbClr val="FFFFFF"/>
                </a:highlight>
                <a:latin typeface="Consolas" panose="020B0609020204030204" pitchFamily="49" charset="0"/>
              </a:rPr>
              <a:t> </a:t>
            </a:r>
            <a:r>
              <a:rPr lang="fr-FR" sz="1200" dirty="0" err="1">
                <a:solidFill>
                  <a:srgbClr val="2B91AF"/>
                </a:solidFill>
                <a:highlight>
                  <a:srgbClr val="FFFFFF"/>
                </a:highlight>
                <a:latin typeface="Consolas" panose="020B0609020204030204" pitchFamily="49" charset="0"/>
              </a:rPr>
              <a:t>CoolThing</a:t>
            </a:r>
            <a:r>
              <a:rPr lang="fr-FR" sz="1200" dirty="0">
                <a:solidFill>
                  <a:srgbClr val="000000"/>
                </a:solidFill>
                <a:highlight>
                  <a:srgbClr val="FFFFFF"/>
                </a:highlight>
                <a:latin typeface="Consolas" panose="020B0609020204030204" pitchFamily="49" charset="0"/>
              </a:rPr>
              <a:t> </a:t>
            </a:r>
            <a:r>
              <a:rPr lang="fr-FR" sz="1200" dirty="0" err="1">
                <a:solidFill>
                  <a:srgbClr val="000000"/>
                </a:solidFill>
                <a:highlight>
                  <a:srgbClr val="FFFFFF"/>
                </a:highlight>
                <a:latin typeface="Consolas" panose="020B0609020204030204" pitchFamily="49" charset="0"/>
              </a:rPr>
              <a:t>GetThing</a:t>
            </a:r>
            <a:r>
              <a:rPr lang="fr-FR" sz="1200" dirty="0">
                <a:solidFill>
                  <a:srgbClr val="000000"/>
                </a:solidFill>
                <a:highlight>
                  <a:srgbClr val="FFFFFF"/>
                </a:highlight>
                <a:latin typeface="Consolas" panose="020B0609020204030204" pitchFamily="49" charset="0"/>
              </a:rPr>
              <a:t>(</a:t>
            </a:r>
            <a:r>
              <a:rPr lang="fr-FR" sz="1200" dirty="0" err="1">
                <a:solidFill>
                  <a:srgbClr val="0000FF"/>
                </a:solidFill>
                <a:highlight>
                  <a:srgbClr val="FFFFFF"/>
                </a:highlight>
                <a:latin typeface="Consolas" panose="020B0609020204030204" pitchFamily="49" charset="0"/>
              </a:rPr>
              <a:t>int</a:t>
            </a:r>
            <a:r>
              <a:rPr lang="fr-FR" sz="1200" dirty="0">
                <a:solidFill>
                  <a:srgbClr val="000000"/>
                </a:solidFill>
                <a:highlight>
                  <a:srgbClr val="FFFFFF"/>
                </a:highlight>
                <a:latin typeface="Consolas" panose="020B0609020204030204" pitchFamily="49" charset="0"/>
              </a:rPr>
              <a:t> id);</a:t>
            </a:r>
          </a:p>
          <a:p>
            <a:r>
              <a:rPr lang="fr-FR" sz="1200" dirty="0">
                <a:solidFill>
                  <a:srgbClr val="000000"/>
                </a:solidFill>
                <a:highlight>
                  <a:srgbClr val="FFFFFF"/>
                </a:highlight>
                <a:latin typeface="Consolas" panose="020B0609020204030204" pitchFamily="49" charset="0"/>
              </a:rPr>
              <a:t>}</a:t>
            </a:r>
          </a:p>
        </p:txBody>
      </p:sp>
      <p:sp>
        <p:nvSpPr>
          <p:cNvPr id="19" name="TextBox 18"/>
          <p:cNvSpPr txBox="1"/>
          <p:nvPr/>
        </p:nvSpPr>
        <p:spPr>
          <a:xfrm>
            <a:off x="5866034" y="1362224"/>
            <a:ext cx="5392887" cy="369332"/>
          </a:xfrm>
          <a:prstGeom prst="rect">
            <a:avLst/>
          </a:prstGeom>
          <a:noFill/>
        </p:spPr>
        <p:txBody>
          <a:bodyPr wrap="none" rtlCol="0">
            <a:spAutoFit/>
          </a:bodyPr>
          <a:lstStyle/>
          <a:p>
            <a:r>
              <a:rPr lang="en-US" dirty="0"/>
              <a:t>Dependency inversion with injection by constructor</a:t>
            </a:r>
            <a:endParaRPr lang="fr-FR" dirty="0"/>
          </a:p>
        </p:txBody>
      </p:sp>
      <p:pic>
        <p:nvPicPr>
          <p:cNvPr id="9" name="Picture 8"/>
          <p:cNvPicPr>
            <a:picLocks noChangeAspect="1"/>
          </p:cNvPicPr>
          <p:nvPr/>
        </p:nvPicPr>
        <p:blipFill>
          <a:blip r:embed="rId3"/>
          <a:stretch>
            <a:fillRect/>
          </a:stretch>
        </p:blipFill>
        <p:spPr>
          <a:xfrm>
            <a:off x="10780087" y="2234662"/>
            <a:ext cx="787096" cy="558585"/>
          </a:xfrm>
          <a:prstGeom prst="rect">
            <a:avLst/>
          </a:prstGeom>
        </p:spPr>
      </p:pic>
      <p:sp>
        <p:nvSpPr>
          <p:cNvPr id="2" name="Rectangle 1">
            <a:extLst>
              <a:ext uri="{FF2B5EF4-FFF2-40B4-BE49-F238E27FC236}">
                <a16:creationId xmlns:a16="http://schemas.microsoft.com/office/drawing/2014/main" id="{6AC4CD07-0F48-BD74-B94C-AB22963A3CC6}"/>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BBDFDA7-5A27-8438-26DF-47CF94F2032A}"/>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92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dirty="0"/>
              <a:t>Guidelines</a:t>
            </a:r>
            <a:endParaRPr lang="en-US" dirty="0"/>
          </a:p>
        </p:txBody>
      </p:sp>
      <p:graphicFrame>
        <p:nvGraphicFramePr>
          <p:cNvPr id="8" name="Table 7">
            <a:extLst>
              <a:ext uri="{FF2B5EF4-FFF2-40B4-BE49-F238E27FC236}">
                <a16:creationId xmlns:a16="http://schemas.microsoft.com/office/drawing/2014/main" id="{7F7232CF-6446-4F67-B54F-1633391C139F}"/>
              </a:ext>
            </a:extLst>
          </p:cNvPr>
          <p:cNvGraphicFramePr>
            <a:graphicFrameLocks noGrp="1"/>
          </p:cNvGraphicFramePr>
          <p:nvPr>
            <p:extLst>
              <p:ext uri="{D42A27DB-BD31-4B8C-83A1-F6EECF244321}">
                <p14:modId xmlns:p14="http://schemas.microsoft.com/office/powerpoint/2010/main" val="3293611638"/>
              </p:ext>
            </p:extLst>
          </p:nvPr>
        </p:nvGraphicFramePr>
        <p:xfrm>
          <a:off x="960790" y="2124100"/>
          <a:ext cx="10270415" cy="457200"/>
        </p:xfrm>
        <a:graphic>
          <a:graphicData uri="http://schemas.openxmlformats.org/drawingml/2006/table">
            <a:tbl>
              <a:tblPr>
                <a:tableStyleId>{5C22544A-7EE6-4342-B048-85BDC9FD1C3A}</a:tableStyleId>
              </a:tblPr>
              <a:tblGrid>
                <a:gridCol w="994469">
                  <a:extLst>
                    <a:ext uri="{9D8B030D-6E8A-4147-A177-3AD203B41FA5}">
                      <a16:colId xmlns:a16="http://schemas.microsoft.com/office/drawing/2014/main" val="1271404041"/>
                    </a:ext>
                  </a:extLst>
                </a:gridCol>
                <a:gridCol w="9275946">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noProof="0" dirty="0"/>
                        <a:t>Use Interfaces to ensure loose coupling between your classes</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9" name="Table 8">
            <a:extLst>
              <a:ext uri="{FF2B5EF4-FFF2-40B4-BE49-F238E27FC236}">
                <a16:creationId xmlns:a16="http://schemas.microsoft.com/office/drawing/2014/main" id="{D3F58DEA-0BFE-4A21-A786-3E2E230EAC3C}"/>
              </a:ext>
            </a:extLst>
          </p:cNvPr>
          <p:cNvGraphicFramePr>
            <a:graphicFrameLocks noGrp="1"/>
          </p:cNvGraphicFramePr>
          <p:nvPr>
            <p:extLst>
              <p:ext uri="{D42A27DB-BD31-4B8C-83A1-F6EECF244321}">
                <p14:modId xmlns:p14="http://schemas.microsoft.com/office/powerpoint/2010/main" val="1221352041"/>
              </p:ext>
            </p:extLst>
          </p:nvPr>
        </p:nvGraphicFramePr>
        <p:xfrm>
          <a:off x="960790" y="3846841"/>
          <a:ext cx="10270415" cy="457200"/>
        </p:xfrm>
        <a:graphic>
          <a:graphicData uri="http://schemas.openxmlformats.org/drawingml/2006/table">
            <a:tbl>
              <a:tblPr>
                <a:tableStyleId>{5C22544A-7EE6-4342-B048-85BDC9FD1C3A}</a:tableStyleId>
              </a:tblPr>
              <a:tblGrid>
                <a:gridCol w="1357867">
                  <a:extLst>
                    <a:ext uri="{9D8B030D-6E8A-4147-A177-3AD203B41FA5}">
                      <a16:colId xmlns:a16="http://schemas.microsoft.com/office/drawing/2014/main" val="1271404041"/>
                    </a:ext>
                  </a:extLst>
                </a:gridCol>
                <a:gridCol w="8912548">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fr-FR" dirty="0"/>
                        <a:t>Use « fat interfaces » or « </a:t>
                      </a:r>
                      <a:r>
                        <a:rPr lang="fr-FR" dirty="0" err="1"/>
                        <a:t>god</a:t>
                      </a:r>
                      <a:r>
                        <a:rPr lang="fr-FR" dirty="0"/>
                        <a:t> </a:t>
                      </a:r>
                      <a:r>
                        <a:rPr lang="fr-FR" dirty="0" err="1"/>
                        <a:t>objects</a:t>
                      </a:r>
                      <a:r>
                        <a:rPr lang="fr-FR" dirty="0"/>
                        <a:t>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10" name="Table 9">
            <a:extLst>
              <a:ext uri="{FF2B5EF4-FFF2-40B4-BE49-F238E27FC236}">
                <a16:creationId xmlns:a16="http://schemas.microsoft.com/office/drawing/2014/main" id="{64360A60-E616-4CB5-B823-7488CEE2383E}"/>
              </a:ext>
            </a:extLst>
          </p:cNvPr>
          <p:cNvGraphicFramePr>
            <a:graphicFrameLocks noGrp="1"/>
          </p:cNvGraphicFramePr>
          <p:nvPr>
            <p:extLst>
              <p:ext uri="{D42A27DB-BD31-4B8C-83A1-F6EECF244321}">
                <p14:modId xmlns:p14="http://schemas.microsoft.com/office/powerpoint/2010/main" val="2377756777"/>
              </p:ext>
            </p:extLst>
          </p:nvPr>
        </p:nvGraphicFramePr>
        <p:xfrm>
          <a:off x="960789" y="2618104"/>
          <a:ext cx="10270415" cy="457200"/>
        </p:xfrm>
        <a:graphic>
          <a:graphicData uri="http://schemas.openxmlformats.org/drawingml/2006/table">
            <a:tbl>
              <a:tblPr>
                <a:tableStyleId>{5C22544A-7EE6-4342-B048-85BDC9FD1C3A}</a:tableStyleId>
              </a:tblPr>
              <a:tblGrid>
                <a:gridCol w="994469">
                  <a:extLst>
                    <a:ext uri="{9D8B030D-6E8A-4147-A177-3AD203B41FA5}">
                      <a16:colId xmlns:a16="http://schemas.microsoft.com/office/drawing/2014/main" val="1271404041"/>
                    </a:ext>
                  </a:extLst>
                </a:gridCol>
                <a:gridCol w="9275946">
                  <a:extLst>
                    <a:ext uri="{9D8B030D-6E8A-4147-A177-3AD203B41FA5}">
                      <a16:colId xmlns:a16="http://schemas.microsoft.com/office/drawing/2014/main" val="3087497817"/>
                    </a:ext>
                  </a:extLst>
                </a:gridCol>
              </a:tblGrid>
              <a:tr h="396000">
                <a:tc>
                  <a:txBody>
                    <a:bodyPr/>
                    <a:lstStyle/>
                    <a:p>
                      <a:pPr algn="r"/>
                      <a:r>
                        <a:rPr lang="fr-FR" b="1" dirty="0">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noProof="0" dirty="0"/>
                        <a:t>Make sure that each class has one and only one responsibility</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11" name="Table 10">
            <a:extLst>
              <a:ext uri="{FF2B5EF4-FFF2-40B4-BE49-F238E27FC236}">
                <a16:creationId xmlns:a16="http://schemas.microsoft.com/office/drawing/2014/main" id="{8F7D99B3-043F-44A3-9F93-F52601842AD5}"/>
              </a:ext>
            </a:extLst>
          </p:cNvPr>
          <p:cNvGraphicFramePr>
            <a:graphicFrameLocks noGrp="1"/>
          </p:cNvGraphicFramePr>
          <p:nvPr>
            <p:extLst>
              <p:ext uri="{D42A27DB-BD31-4B8C-83A1-F6EECF244321}">
                <p14:modId xmlns:p14="http://schemas.microsoft.com/office/powerpoint/2010/main" val="3785587387"/>
              </p:ext>
            </p:extLst>
          </p:nvPr>
        </p:nvGraphicFramePr>
        <p:xfrm>
          <a:off x="960790" y="4331068"/>
          <a:ext cx="10270415" cy="457200"/>
        </p:xfrm>
        <a:graphic>
          <a:graphicData uri="http://schemas.openxmlformats.org/drawingml/2006/table">
            <a:tbl>
              <a:tblPr>
                <a:tableStyleId>{5C22544A-7EE6-4342-B048-85BDC9FD1C3A}</a:tableStyleId>
              </a:tblPr>
              <a:tblGrid>
                <a:gridCol w="1357867">
                  <a:extLst>
                    <a:ext uri="{9D8B030D-6E8A-4147-A177-3AD203B41FA5}">
                      <a16:colId xmlns:a16="http://schemas.microsoft.com/office/drawing/2014/main" val="1271404041"/>
                    </a:ext>
                  </a:extLst>
                </a:gridCol>
                <a:gridCol w="8912548">
                  <a:extLst>
                    <a:ext uri="{9D8B030D-6E8A-4147-A177-3AD203B41FA5}">
                      <a16:colId xmlns:a16="http://schemas.microsoft.com/office/drawing/2014/main" val="3087497817"/>
                    </a:ext>
                  </a:extLst>
                </a:gridCol>
              </a:tblGrid>
              <a:tr h="391571">
                <a:tc>
                  <a:txBody>
                    <a:bodyPr/>
                    <a:lstStyle/>
                    <a:p>
                      <a:pPr algn="r"/>
                      <a:r>
                        <a:rPr lang="fr-FR" b="1" dirty="0">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en-US" noProof="0" dirty="0"/>
                        <a:t>Break the </a:t>
                      </a:r>
                      <a:r>
                        <a:rPr lang="en-US" noProof="0" dirty="0" err="1"/>
                        <a:t>behaviour</a:t>
                      </a:r>
                      <a:r>
                        <a:rPr lang="en-US" noProof="0" dirty="0"/>
                        <a:t> of a parent class when inheriting</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20875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78555E-85A1-456F-A28A-9FB7EF0FD81C}"/>
              </a:ext>
            </a:extLst>
          </p:cNvPr>
          <p:cNvSpPr>
            <a:spLocks noGrp="1"/>
          </p:cNvSpPr>
          <p:nvPr>
            <p:ph type="title"/>
          </p:nvPr>
        </p:nvSpPr>
        <p:spPr/>
        <p:txBody>
          <a:bodyPr/>
          <a:lstStyle/>
          <a:p>
            <a:r>
              <a:rPr lang="fr-FR" dirty="0" err="1"/>
              <a:t>Lab</a:t>
            </a:r>
            <a:endParaRPr lang="fr-FR" dirty="0"/>
          </a:p>
        </p:txBody>
      </p:sp>
      <p:sp>
        <p:nvSpPr>
          <p:cNvPr id="3" name="Subtitle 2"/>
          <p:cNvSpPr>
            <a:spLocks noGrp="1"/>
          </p:cNvSpPr>
          <p:nvPr>
            <p:ph sz="quarter" idx="10"/>
          </p:nvPr>
        </p:nvSpPr>
        <p:spPr/>
        <p:txBody>
          <a:bodyPr/>
          <a:lstStyle/>
          <a:p>
            <a:r>
              <a:rPr lang="en-US" dirty="0"/>
              <a:t>See instructions in the </a:t>
            </a:r>
            <a:r>
              <a:rPr lang="en-US" dirty="0" err="1"/>
              <a:t>CSharp_LabOOP</a:t>
            </a:r>
            <a:r>
              <a:rPr lang="en-US" dirty="0"/>
              <a:t> project</a:t>
            </a:r>
          </a:p>
        </p:txBody>
      </p:sp>
      <p:sp>
        <p:nvSpPr>
          <p:cNvPr id="4" name="Slide Number Placeholder 3"/>
          <p:cNvSpPr>
            <a:spLocks noGrp="1"/>
          </p:cNvSpPr>
          <p:nvPr>
            <p:ph type="sldNum" sz="quarter" idx="6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7DB54-D037-B84F-B6F1-2E8DA40D09AD}" type="slidenum">
              <a:rPr kumimoji="0" lang="en-US" sz="1050" b="0" i="0" u="none" strike="noStrike" kern="1200" cap="none" spc="0" normalizeH="0" baseline="0" noProof="0" smtClean="0">
                <a:ln>
                  <a:noFill/>
                </a:ln>
                <a:solidFill>
                  <a:srgbClr val="595959">
                    <a:lumMod val="65000"/>
                    <a:lumOff val="35000"/>
                  </a:srgbClr>
                </a:solidFill>
                <a:effectLst/>
                <a:uLnTx/>
                <a:uFillTx/>
                <a:latin typeface="Segoe UI Light" charset="0"/>
                <a:cs typeface="Segoe UI Light"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a:ln>
                <a:noFill/>
              </a:ln>
              <a:solidFill>
                <a:srgbClr val="595959">
                  <a:lumMod val="65000"/>
                  <a:lumOff val="35000"/>
                </a:srgbClr>
              </a:solidFill>
              <a:effectLst/>
              <a:uLnTx/>
              <a:uFillTx/>
              <a:latin typeface="Segoe UI Light" charset="0"/>
              <a:cs typeface="Segoe UI Light" charset="0"/>
            </a:endParaRPr>
          </a:p>
        </p:txBody>
      </p:sp>
      <p:pic>
        <p:nvPicPr>
          <p:cNvPr id="5" name="Graphic 4" descr="Flask">
            <a:extLst>
              <a:ext uri="{FF2B5EF4-FFF2-40B4-BE49-F238E27FC236}">
                <a16:creationId xmlns:a16="http://schemas.microsoft.com/office/drawing/2014/main" id="{ADE4527A-4BEA-4502-91A3-F23017571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6807" y="474663"/>
            <a:ext cx="914400" cy="914400"/>
          </a:xfrm>
          <a:prstGeom prst="rect">
            <a:avLst/>
          </a:prstGeom>
        </p:spPr>
      </p:pic>
    </p:spTree>
    <p:extLst>
      <p:ext uri="{BB962C8B-B14F-4D97-AF65-F5344CB8AC3E}">
        <p14:creationId xmlns:p14="http://schemas.microsoft.com/office/powerpoint/2010/main" val="1457372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pPr/>
              <a:t>34</a:t>
            </a:fld>
            <a:endParaRPr lang="en-US" dirty="0"/>
          </a:p>
        </p:txBody>
      </p:sp>
      <p:sp>
        <p:nvSpPr>
          <p:cNvPr id="4" name="Title 3"/>
          <p:cNvSpPr>
            <a:spLocks noGrp="1"/>
          </p:cNvSpPr>
          <p:nvPr>
            <p:ph type="title"/>
          </p:nvPr>
        </p:nvSpPr>
        <p:spPr/>
        <p:txBody>
          <a:bodyPr/>
          <a:lstStyle/>
          <a:p>
            <a:r>
              <a:rPr lang="en-US" noProof="0" dirty="0"/>
              <a:t>Interfaces – Explicit Implementations</a:t>
            </a:r>
          </a:p>
        </p:txBody>
      </p:sp>
      <p:pic>
        <p:nvPicPr>
          <p:cNvPr id="3" name="Picture 2">
            <a:extLst>
              <a:ext uri="{FF2B5EF4-FFF2-40B4-BE49-F238E27FC236}">
                <a16:creationId xmlns:a16="http://schemas.microsoft.com/office/drawing/2014/main" id="{6167558C-85EE-4243-BEE0-530C67B8D26B}"/>
              </a:ext>
            </a:extLst>
          </p:cNvPr>
          <p:cNvPicPr>
            <a:picLocks noChangeAspect="1"/>
          </p:cNvPicPr>
          <p:nvPr/>
        </p:nvPicPr>
        <p:blipFill>
          <a:blip r:embed="rId3"/>
          <a:stretch>
            <a:fillRect/>
          </a:stretch>
        </p:blipFill>
        <p:spPr>
          <a:xfrm>
            <a:off x="456519" y="1200150"/>
            <a:ext cx="4757738" cy="2765649"/>
          </a:xfrm>
          <a:prstGeom prst="rect">
            <a:avLst/>
          </a:prstGeom>
        </p:spPr>
      </p:pic>
      <p:pic>
        <p:nvPicPr>
          <p:cNvPr id="5" name="Picture 4">
            <a:extLst>
              <a:ext uri="{FF2B5EF4-FFF2-40B4-BE49-F238E27FC236}">
                <a16:creationId xmlns:a16="http://schemas.microsoft.com/office/drawing/2014/main" id="{6FA32EE2-E3BF-4D9F-B77C-2A53BD9E6513}"/>
              </a:ext>
            </a:extLst>
          </p:cNvPr>
          <p:cNvPicPr>
            <a:picLocks noChangeAspect="1"/>
          </p:cNvPicPr>
          <p:nvPr/>
        </p:nvPicPr>
        <p:blipFill>
          <a:blip r:embed="rId4"/>
          <a:stretch>
            <a:fillRect/>
          </a:stretch>
        </p:blipFill>
        <p:spPr>
          <a:xfrm>
            <a:off x="6204856" y="3442838"/>
            <a:ext cx="4721679" cy="2353124"/>
          </a:xfrm>
          <a:prstGeom prst="rect">
            <a:avLst/>
          </a:prstGeom>
        </p:spPr>
      </p:pic>
      <p:cxnSp>
        <p:nvCxnSpPr>
          <p:cNvPr id="10" name="Straight Arrow Connector 9">
            <a:extLst>
              <a:ext uri="{FF2B5EF4-FFF2-40B4-BE49-F238E27FC236}">
                <a16:creationId xmlns:a16="http://schemas.microsoft.com/office/drawing/2014/main" id="{C07019D1-DDC0-4E1D-8382-F3C9A278C21E}"/>
              </a:ext>
            </a:extLst>
          </p:cNvPr>
          <p:cNvCxnSpPr>
            <a:cxnSpLocks/>
          </p:cNvCxnSpPr>
          <p:nvPr/>
        </p:nvCxnSpPr>
        <p:spPr>
          <a:xfrm flipH="1">
            <a:off x="2286000" y="2051501"/>
            <a:ext cx="2155372" cy="372954"/>
          </a:xfrm>
          <a:prstGeom prst="straightConnector1">
            <a:avLst/>
          </a:prstGeom>
          <a:ln w="60325">
            <a:solidFill>
              <a:srgbClr val="B43C1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AF4363-135A-45A7-92A8-EA0F98EFAA45}"/>
              </a:ext>
            </a:extLst>
          </p:cNvPr>
          <p:cNvCxnSpPr>
            <a:cxnSpLocks/>
          </p:cNvCxnSpPr>
          <p:nvPr/>
        </p:nvCxnSpPr>
        <p:spPr>
          <a:xfrm flipH="1">
            <a:off x="2286000" y="2861541"/>
            <a:ext cx="3701144" cy="294218"/>
          </a:xfrm>
          <a:prstGeom prst="straightConnector1">
            <a:avLst/>
          </a:prstGeom>
          <a:ln w="60325">
            <a:solidFill>
              <a:srgbClr val="B43C1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F605C1-B90F-4ECF-9269-CC21A372D18D}"/>
              </a:ext>
            </a:extLst>
          </p:cNvPr>
          <p:cNvSpPr txBox="1"/>
          <p:nvPr/>
        </p:nvSpPr>
        <p:spPr>
          <a:xfrm>
            <a:off x="4496481" y="1826149"/>
            <a:ext cx="2547257" cy="369332"/>
          </a:xfrm>
          <a:prstGeom prst="rect">
            <a:avLst/>
          </a:prstGeom>
          <a:noFill/>
        </p:spPr>
        <p:txBody>
          <a:bodyPr wrap="square" rtlCol="0">
            <a:spAutoFit/>
          </a:bodyPr>
          <a:lstStyle/>
          <a:p>
            <a:r>
              <a:rPr lang="fr-FR" dirty="0" err="1"/>
              <a:t>Implementation</a:t>
            </a:r>
            <a:endParaRPr lang="fr-FR" dirty="0"/>
          </a:p>
        </p:txBody>
      </p:sp>
      <p:sp>
        <p:nvSpPr>
          <p:cNvPr id="15" name="TextBox 14">
            <a:extLst>
              <a:ext uri="{FF2B5EF4-FFF2-40B4-BE49-F238E27FC236}">
                <a16:creationId xmlns:a16="http://schemas.microsoft.com/office/drawing/2014/main" id="{0374F74A-8858-43E8-A6A8-5A58E63AE3EF}"/>
              </a:ext>
            </a:extLst>
          </p:cNvPr>
          <p:cNvSpPr txBox="1"/>
          <p:nvPr/>
        </p:nvSpPr>
        <p:spPr>
          <a:xfrm>
            <a:off x="6018438" y="2632567"/>
            <a:ext cx="3386819" cy="369332"/>
          </a:xfrm>
          <a:prstGeom prst="rect">
            <a:avLst/>
          </a:prstGeom>
          <a:noFill/>
        </p:spPr>
        <p:txBody>
          <a:bodyPr wrap="square" rtlCol="0">
            <a:spAutoFit/>
          </a:bodyPr>
          <a:lstStyle/>
          <a:p>
            <a:r>
              <a:rPr lang="fr-FR" dirty="0"/>
              <a:t>Explicit </a:t>
            </a:r>
            <a:r>
              <a:rPr lang="fr-FR" dirty="0" err="1"/>
              <a:t>Implementation</a:t>
            </a:r>
            <a:endParaRPr lang="fr-FR" dirty="0"/>
          </a:p>
        </p:txBody>
      </p:sp>
    </p:spTree>
    <p:extLst>
      <p:ext uri="{BB962C8B-B14F-4D97-AF65-F5344CB8AC3E}">
        <p14:creationId xmlns:p14="http://schemas.microsoft.com/office/powerpoint/2010/main" val="357998953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pPr/>
              <a:t>35</a:t>
            </a:fld>
            <a:endParaRPr lang="en-US" dirty="0"/>
          </a:p>
        </p:txBody>
      </p:sp>
      <p:sp>
        <p:nvSpPr>
          <p:cNvPr id="4" name="Title 3"/>
          <p:cNvSpPr>
            <a:spLocks noGrp="1"/>
          </p:cNvSpPr>
          <p:nvPr>
            <p:ph type="title"/>
          </p:nvPr>
        </p:nvSpPr>
        <p:spPr/>
        <p:txBody>
          <a:bodyPr/>
          <a:lstStyle/>
          <a:p>
            <a:r>
              <a:rPr lang="en-US" noProof="0" dirty="0"/>
              <a:t>Interfaces – Explicit Implementations</a:t>
            </a:r>
          </a:p>
        </p:txBody>
      </p:sp>
      <p:pic>
        <p:nvPicPr>
          <p:cNvPr id="7" name="Picture 6">
            <a:extLst>
              <a:ext uri="{FF2B5EF4-FFF2-40B4-BE49-F238E27FC236}">
                <a16:creationId xmlns:a16="http://schemas.microsoft.com/office/drawing/2014/main" id="{BE6060FE-8A0B-4400-A0B1-008769B04347}"/>
              </a:ext>
            </a:extLst>
          </p:cNvPr>
          <p:cNvPicPr>
            <a:picLocks noChangeAspect="1"/>
          </p:cNvPicPr>
          <p:nvPr/>
        </p:nvPicPr>
        <p:blipFill>
          <a:blip r:embed="rId3"/>
          <a:stretch>
            <a:fillRect/>
          </a:stretch>
        </p:blipFill>
        <p:spPr>
          <a:xfrm>
            <a:off x="573541" y="1148556"/>
            <a:ext cx="6581775" cy="2724150"/>
          </a:xfrm>
          <a:prstGeom prst="rect">
            <a:avLst/>
          </a:prstGeom>
        </p:spPr>
      </p:pic>
      <p:cxnSp>
        <p:nvCxnSpPr>
          <p:cNvPr id="13" name="Straight Arrow Connector 12">
            <a:extLst>
              <a:ext uri="{FF2B5EF4-FFF2-40B4-BE49-F238E27FC236}">
                <a16:creationId xmlns:a16="http://schemas.microsoft.com/office/drawing/2014/main" id="{A99B8C7F-40B0-4AC6-9E6C-BE88CAD41081}"/>
              </a:ext>
            </a:extLst>
          </p:cNvPr>
          <p:cNvCxnSpPr>
            <a:cxnSpLocks/>
          </p:cNvCxnSpPr>
          <p:nvPr/>
        </p:nvCxnSpPr>
        <p:spPr>
          <a:xfrm>
            <a:off x="2460171" y="4103914"/>
            <a:ext cx="2111829" cy="598715"/>
          </a:xfrm>
          <a:prstGeom prst="straightConnector1">
            <a:avLst/>
          </a:prstGeom>
          <a:ln w="60325">
            <a:solidFill>
              <a:srgbClr val="B43C14"/>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A500754-3A3B-42F8-9F55-3CBE91316DB2}"/>
              </a:ext>
            </a:extLst>
          </p:cNvPr>
          <p:cNvPicPr>
            <a:picLocks noChangeAspect="1"/>
          </p:cNvPicPr>
          <p:nvPr/>
        </p:nvPicPr>
        <p:blipFill>
          <a:blip r:embed="rId4"/>
          <a:stretch>
            <a:fillRect/>
          </a:stretch>
        </p:blipFill>
        <p:spPr>
          <a:xfrm>
            <a:off x="4925835" y="3688216"/>
            <a:ext cx="6553200" cy="2028825"/>
          </a:xfrm>
          <a:prstGeom prst="rect">
            <a:avLst/>
          </a:prstGeom>
        </p:spPr>
      </p:pic>
    </p:spTree>
    <p:extLst>
      <p:ext uri="{BB962C8B-B14F-4D97-AF65-F5344CB8AC3E}">
        <p14:creationId xmlns:p14="http://schemas.microsoft.com/office/powerpoint/2010/main" val="40289899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47DB54-D037-B84F-B6F1-2E8DA40D09AD}" type="slidenum">
              <a:rPr lang="en-US" smtClean="0"/>
              <a:pPr/>
              <a:t>36</a:t>
            </a:fld>
            <a:endParaRPr lang="en-US"/>
          </a:p>
        </p:txBody>
      </p:sp>
      <p:sp>
        <p:nvSpPr>
          <p:cNvPr id="3" name="Subtitle 2"/>
          <p:cNvSpPr>
            <a:spLocks noGrp="1"/>
          </p:cNvSpPr>
          <p:nvPr>
            <p:ph idx="1"/>
          </p:nvPr>
        </p:nvSpPr>
        <p:spPr/>
        <p:txBody>
          <a:bodyPr/>
          <a:lstStyle/>
          <a:p>
            <a:r>
              <a:rPr lang="en-US" dirty="0"/>
              <a:t>Interfaces, Interfaces everywhere !</a:t>
            </a:r>
          </a:p>
        </p:txBody>
      </p:sp>
      <p:sp>
        <p:nvSpPr>
          <p:cNvPr id="5" name="Title 4">
            <a:extLst>
              <a:ext uri="{FF2B5EF4-FFF2-40B4-BE49-F238E27FC236}">
                <a16:creationId xmlns:a16="http://schemas.microsoft.com/office/drawing/2014/main" id="{A54A1B07-0CBE-432F-B51D-E1D4D1D39EFA}"/>
              </a:ext>
            </a:extLst>
          </p:cNvPr>
          <p:cNvSpPr>
            <a:spLocks noGrp="1"/>
          </p:cNvSpPr>
          <p:nvPr>
            <p:ph type="title"/>
          </p:nvPr>
        </p:nvSpPr>
        <p:spPr/>
        <p:txBody>
          <a:bodyPr/>
          <a:lstStyle/>
          <a:p>
            <a:r>
              <a:rPr lang="fr-FR" dirty="0" err="1"/>
              <a:t>Demo</a:t>
            </a:r>
            <a:endParaRPr lang="fr-FR" dirty="0"/>
          </a:p>
        </p:txBody>
      </p:sp>
      <p:pic>
        <p:nvPicPr>
          <p:cNvPr id="15" name="Graphic 14" descr="Video camera">
            <a:extLst>
              <a:ext uri="{FF2B5EF4-FFF2-40B4-BE49-F238E27FC236}">
                <a16:creationId xmlns:a16="http://schemas.microsoft.com/office/drawing/2014/main" id="{7BD3AEB6-0BC1-4F40-A4F2-FB66FBD97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6807" y="474663"/>
            <a:ext cx="914400" cy="914400"/>
          </a:xfrm>
          <a:prstGeom prst="rect">
            <a:avLst/>
          </a:prstGeom>
        </p:spPr>
      </p:pic>
    </p:spTree>
    <p:extLst>
      <p:ext uri="{BB962C8B-B14F-4D97-AF65-F5344CB8AC3E}">
        <p14:creationId xmlns:p14="http://schemas.microsoft.com/office/powerpoint/2010/main" val="15145706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017984881"/>
              </p:ext>
            </p:extLst>
          </p:nvPr>
        </p:nvGraphicFramePr>
        <p:xfrm>
          <a:off x="457200" y="1592263"/>
          <a:ext cx="11201400" cy="4202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t>4</a:t>
            </a:r>
            <a:r>
              <a:rPr lang="en-US" noProof="0" dirty="0"/>
              <a:t> </a:t>
            </a:r>
            <a:r>
              <a:rPr lang="en-US" dirty="0"/>
              <a:t>P</a:t>
            </a:r>
            <a:r>
              <a:rPr lang="en-US" noProof="0" dirty="0" err="1"/>
              <a:t>illars</a:t>
            </a:r>
            <a:r>
              <a:rPr lang="en-US" noProof="0" dirty="0"/>
              <a:t> of OOP</a:t>
            </a:r>
          </a:p>
        </p:txBody>
      </p:sp>
      <p:sp>
        <p:nvSpPr>
          <p:cNvPr id="2" name="Slide Number Placeholder 1"/>
          <p:cNvSpPr>
            <a:spLocks noGrp="1"/>
          </p:cNvSpPr>
          <p:nvPr>
            <p:ph type="sldNum" sz="quarter" idx="69"/>
          </p:nvPr>
        </p:nvSpPr>
        <p:spPr/>
        <p:txBody>
          <a:bodyPr/>
          <a:lstStyle/>
          <a:p>
            <a:fld id="{3847DB54-D037-B84F-B6F1-2E8DA40D09AD}" type="slidenum">
              <a:rPr lang="en-US" smtClean="0"/>
              <a:pPr/>
              <a:t>4</a:t>
            </a:fld>
            <a:endParaRPr lang="en-US" dirty="0"/>
          </a:p>
        </p:txBody>
      </p:sp>
    </p:spTree>
    <p:extLst>
      <p:ext uri="{BB962C8B-B14F-4D97-AF65-F5344CB8AC3E}">
        <p14:creationId xmlns:p14="http://schemas.microsoft.com/office/powerpoint/2010/main" val="64054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E8C30B-4C55-4354-B2D5-ECA175875BC8}"/>
              </a:ext>
            </a:extLst>
          </p:cNvPr>
          <p:cNvSpPr>
            <a:spLocks noGrp="1"/>
          </p:cNvSpPr>
          <p:nvPr>
            <p:ph sz="quarter" idx="10"/>
          </p:nvPr>
        </p:nvSpPr>
        <p:spPr>
          <a:xfrm>
            <a:off x="457199" y="1591476"/>
            <a:ext cx="7181193" cy="4202632"/>
          </a:xfrm>
        </p:spPr>
        <p:txBody>
          <a:bodyPr numCol="1"/>
          <a:lstStyle/>
          <a:p>
            <a:r>
              <a:rPr lang="en-US" sz="2400" b="1" dirty="0"/>
              <a:t>Abstraction</a:t>
            </a:r>
          </a:p>
          <a:p>
            <a:pPr marL="342900" indent="-342900">
              <a:buFont typeface="Arial" panose="020B0604020202020204" pitchFamily="34" charset="0"/>
              <a:buChar char="•"/>
            </a:pPr>
            <a:r>
              <a:rPr lang="en-US" sz="2400" dirty="0"/>
              <a:t>Abstraction and encapsulation go hand in hand in the process of simplifying complexity, Think of it as a small set of public methods which any other class can call without “knowing” how they work</a:t>
            </a:r>
          </a:p>
          <a:p>
            <a:pPr marL="342900" indent="-342900">
              <a:buFont typeface="Arial" panose="020B0604020202020204" pitchFamily="34" charset="0"/>
              <a:buChar char="•"/>
            </a:pPr>
            <a:r>
              <a:rPr lang="en-US" sz="2400" dirty="0"/>
              <a:t>With abstraction, only the things we need to see, and use are shown to us</a:t>
            </a:r>
          </a:p>
          <a:p>
            <a:pPr marL="342900" indent="-342900">
              <a:buFont typeface="Arial" panose="020B0604020202020204" pitchFamily="34" charset="0"/>
              <a:buChar char="•"/>
            </a:pPr>
            <a:r>
              <a:rPr lang="en-US" sz="2400" dirty="0"/>
              <a:t>Abstraction is </a:t>
            </a:r>
            <a:r>
              <a:rPr lang="en-US" sz="2400" u="sng" dirty="0"/>
              <a:t>external</a:t>
            </a:r>
            <a:r>
              <a:rPr lang="en-US" sz="2400" dirty="0"/>
              <a:t>, hiding other irrelevant information</a:t>
            </a:r>
          </a:p>
        </p:txBody>
      </p:sp>
      <p:sp>
        <p:nvSpPr>
          <p:cNvPr id="4" name="Title 3">
            <a:extLst>
              <a:ext uri="{FF2B5EF4-FFF2-40B4-BE49-F238E27FC236}">
                <a16:creationId xmlns:a16="http://schemas.microsoft.com/office/drawing/2014/main" id="{DC5303FF-2480-4408-B61D-883C76352F66}"/>
              </a:ext>
            </a:extLst>
          </p:cNvPr>
          <p:cNvSpPr>
            <a:spLocks noGrp="1"/>
          </p:cNvSpPr>
          <p:nvPr>
            <p:ph type="title"/>
          </p:nvPr>
        </p:nvSpPr>
        <p:spPr/>
        <p:txBody>
          <a:bodyPr/>
          <a:lstStyle/>
          <a:p>
            <a:r>
              <a:rPr lang="fr-FR" dirty="0"/>
              <a:t>OOP </a:t>
            </a:r>
            <a:r>
              <a:rPr lang="fr-FR" dirty="0" err="1"/>
              <a:t>Pillars</a:t>
            </a:r>
            <a:r>
              <a:rPr lang="fr-FR" dirty="0"/>
              <a:t> - Abstraction</a:t>
            </a:r>
          </a:p>
        </p:txBody>
      </p:sp>
      <p:pic>
        <p:nvPicPr>
          <p:cNvPr id="28" name="Picture 27">
            <a:extLst>
              <a:ext uri="{FF2B5EF4-FFF2-40B4-BE49-F238E27FC236}">
                <a16:creationId xmlns:a16="http://schemas.microsoft.com/office/drawing/2014/main" id="{71551467-3D87-53D2-B7E3-AD287755BCC7}"/>
              </a:ext>
            </a:extLst>
          </p:cNvPr>
          <p:cNvPicPr>
            <a:picLocks noChangeAspect="1"/>
          </p:cNvPicPr>
          <p:nvPr/>
        </p:nvPicPr>
        <p:blipFill>
          <a:blip r:embed="rId3"/>
          <a:stretch>
            <a:fillRect/>
          </a:stretch>
        </p:blipFill>
        <p:spPr>
          <a:xfrm>
            <a:off x="7793491" y="1724229"/>
            <a:ext cx="4191681" cy="3937125"/>
          </a:xfrm>
          <a:prstGeom prst="rect">
            <a:avLst/>
          </a:prstGeom>
        </p:spPr>
      </p:pic>
    </p:spTree>
    <p:extLst>
      <p:ext uri="{BB962C8B-B14F-4D97-AF65-F5344CB8AC3E}">
        <p14:creationId xmlns:p14="http://schemas.microsoft.com/office/powerpoint/2010/main" val="3304205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E8C30B-4C55-4354-B2D5-ECA175875BC8}"/>
              </a:ext>
            </a:extLst>
          </p:cNvPr>
          <p:cNvSpPr>
            <a:spLocks noGrp="1"/>
          </p:cNvSpPr>
          <p:nvPr>
            <p:ph sz="quarter" idx="10"/>
          </p:nvPr>
        </p:nvSpPr>
        <p:spPr/>
        <p:txBody>
          <a:bodyPr/>
          <a:lstStyle/>
          <a:p>
            <a:r>
              <a:rPr lang="fr-FR" sz="2400" b="1" dirty="0"/>
              <a:t>Encapsulation</a:t>
            </a:r>
          </a:p>
          <a:p>
            <a:pPr marL="342900" indent="-342900">
              <a:buFont typeface="Arial" panose="020B0604020202020204" pitchFamily="34" charset="0"/>
              <a:buChar char="•"/>
            </a:pPr>
            <a:r>
              <a:rPr lang="en-US" sz="2400" dirty="0"/>
              <a:t>All the complexity is hidden</a:t>
            </a:r>
          </a:p>
          <a:p>
            <a:pPr marL="342900" indent="-342900">
              <a:buFont typeface="Arial" panose="020B0604020202020204" pitchFamily="34" charset="0"/>
              <a:buChar char="•"/>
            </a:pPr>
            <a:r>
              <a:rPr lang="en-US" sz="2400" dirty="0"/>
              <a:t>Encapsulation is </a:t>
            </a:r>
            <a:r>
              <a:rPr lang="en-US" sz="2400" u="sng" dirty="0"/>
              <a:t>internal,</a:t>
            </a:r>
            <a:r>
              <a:rPr lang="en-US" sz="2400" dirty="0"/>
              <a:t> goes hand in hand with abstraction</a:t>
            </a:r>
          </a:p>
          <a:p>
            <a:pPr marL="342900" indent="-342900">
              <a:buFont typeface="Arial" panose="020B0604020202020204" pitchFamily="34" charset="0"/>
              <a:buChar char="•"/>
            </a:pPr>
            <a:r>
              <a:rPr lang="en-US" sz="2400" dirty="0"/>
              <a:t>Binding data members and methods together to achieve and maintain data consistency and integrity</a:t>
            </a:r>
          </a:p>
          <a:p>
            <a:pPr marL="342900" indent="-342900">
              <a:buFont typeface="Arial" panose="020B0604020202020204" pitchFamily="34" charset="0"/>
              <a:buChar char="•"/>
            </a:pPr>
            <a:r>
              <a:rPr lang="en-US" sz="2400" dirty="0"/>
              <a:t>Implemented through the concept of </a:t>
            </a:r>
            <a:r>
              <a:rPr lang="en-US" sz="2400" b="1" dirty="0"/>
              <a:t>class</a:t>
            </a:r>
          </a:p>
          <a:p>
            <a:r>
              <a:rPr lang="en-US" sz="2400" b="1" dirty="0"/>
              <a:t>Example: Vehicle</a:t>
            </a:r>
          </a:p>
          <a:p>
            <a:pPr marL="342900" indent="-342900">
              <a:buFont typeface="Arial" panose="020B0604020202020204" pitchFamily="34" charset="0"/>
              <a:buChar char="•"/>
            </a:pPr>
            <a:r>
              <a:rPr lang="en-US" sz="2400" dirty="0"/>
              <a:t>Contains all required elements to work: engine, radiator, exhaust</a:t>
            </a:r>
          </a:p>
          <a:p>
            <a:pPr marL="342900" indent="-342900">
              <a:buFont typeface="Arial" panose="020B0604020202020204" pitchFamily="34" charset="0"/>
              <a:buChar char="•"/>
            </a:pPr>
            <a:r>
              <a:rPr lang="en-US" sz="2400" dirty="0"/>
              <a:t>Binds all components together to make the vehicle work </a:t>
            </a:r>
          </a:p>
        </p:txBody>
      </p:sp>
      <p:sp>
        <p:nvSpPr>
          <p:cNvPr id="4" name="Title 3">
            <a:extLst>
              <a:ext uri="{FF2B5EF4-FFF2-40B4-BE49-F238E27FC236}">
                <a16:creationId xmlns:a16="http://schemas.microsoft.com/office/drawing/2014/main" id="{DC5303FF-2480-4408-B61D-883C76352F66}"/>
              </a:ext>
            </a:extLst>
          </p:cNvPr>
          <p:cNvSpPr>
            <a:spLocks noGrp="1"/>
          </p:cNvSpPr>
          <p:nvPr>
            <p:ph type="title"/>
          </p:nvPr>
        </p:nvSpPr>
        <p:spPr/>
        <p:txBody>
          <a:bodyPr/>
          <a:lstStyle/>
          <a:p>
            <a:r>
              <a:rPr lang="fr-FR" dirty="0"/>
              <a:t>OOP </a:t>
            </a:r>
            <a:r>
              <a:rPr lang="fr-FR" dirty="0" err="1"/>
              <a:t>Pillars</a:t>
            </a:r>
            <a:r>
              <a:rPr lang="fr-FR" dirty="0"/>
              <a:t> - Encapsulation</a:t>
            </a:r>
          </a:p>
        </p:txBody>
      </p:sp>
    </p:spTree>
    <p:extLst>
      <p:ext uri="{BB962C8B-B14F-4D97-AF65-F5344CB8AC3E}">
        <p14:creationId xmlns:p14="http://schemas.microsoft.com/office/powerpoint/2010/main" val="223774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7E8C30B-4C55-4354-B2D5-ECA175875BC8}"/>
              </a:ext>
            </a:extLst>
          </p:cNvPr>
          <p:cNvSpPr>
            <a:spLocks noGrp="1"/>
          </p:cNvSpPr>
          <p:nvPr>
            <p:ph sz="quarter" idx="10"/>
          </p:nvPr>
        </p:nvSpPr>
        <p:spPr>
          <a:xfrm>
            <a:off x="457200" y="1591476"/>
            <a:ext cx="6187966" cy="4202632"/>
          </a:xfrm>
        </p:spPr>
        <p:txBody>
          <a:bodyPr/>
          <a:lstStyle/>
          <a:p>
            <a:r>
              <a:rPr lang="en-US" sz="2400" b="1" dirty="0"/>
              <a:t>Inheritance</a:t>
            </a:r>
          </a:p>
          <a:p>
            <a:pPr marL="342900" indent="-342900">
              <a:buFont typeface="Arial" panose="020B0604020202020204" pitchFamily="34" charset="0"/>
              <a:buChar char="•"/>
            </a:pPr>
            <a:r>
              <a:rPr lang="en-US" dirty="0"/>
              <a:t>A way to reuse the common logic and extract the unique logic into a separate class</a:t>
            </a:r>
          </a:p>
          <a:p>
            <a:pPr marL="342900" indent="-342900">
              <a:buFont typeface="Arial" panose="020B0604020202020204" pitchFamily="34" charset="0"/>
              <a:buChar char="•"/>
            </a:pPr>
            <a:r>
              <a:rPr lang="en-US" dirty="0"/>
              <a:t>Extending the features or behavior of an existing object through a new object</a:t>
            </a:r>
          </a:p>
          <a:p>
            <a:pPr marL="342900" indent="-342900">
              <a:buFont typeface="Arial" panose="020B0604020202020204" pitchFamily="34" charset="0"/>
              <a:buChar char="•"/>
            </a:pPr>
            <a:r>
              <a:rPr lang="en-US" dirty="0"/>
              <a:t>The child class reuses all fields and methods of the parent class (common part) and can implement its own (unique part)</a:t>
            </a:r>
          </a:p>
          <a:p>
            <a:pPr marL="342900" indent="-342900">
              <a:buFont typeface="Arial" panose="020B0604020202020204" pitchFamily="34" charset="0"/>
              <a:buChar char="•"/>
            </a:pPr>
            <a:r>
              <a:rPr lang="en-US" dirty="0"/>
              <a:t>Improves reusability of code and objects and avoids duplication</a:t>
            </a:r>
          </a:p>
          <a:p>
            <a:endParaRPr lang="en-US" sz="2400" b="1" dirty="0"/>
          </a:p>
          <a:p>
            <a:r>
              <a:rPr lang="en-US" sz="2400" b="1" dirty="0"/>
              <a:t>Example: </a:t>
            </a:r>
            <a:r>
              <a:rPr lang="en-US" sz="2400" b="1" i="1" dirty="0"/>
              <a:t>Employee</a:t>
            </a:r>
            <a:endParaRPr lang="en-US" sz="2400" i="1" dirty="0"/>
          </a:p>
        </p:txBody>
      </p:sp>
      <p:sp>
        <p:nvSpPr>
          <p:cNvPr id="4" name="Title 3">
            <a:extLst>
              <a:ext uri="{FF2B5EF4-FFF2-40B4-BE49-F238E27FC236}">
                <a16:creationId xmlns:a16="http://schemas.microsoft.com/office/drawing/2014/main" id="{DC5303FF-2480-4408-B61D-883C76352F66}"/>
              </a:ext>
            </a:extLst>
          </p:cNvPr>
          <p:cNvSpPr>
            <a:spLocks noGrp="1"/>
          </p:cNvSpPr>
          <p:nvPr>
            <p:ph type="title"/>
          </p:nvPr>
        </p:nvSpPr>
        <p:spPr/>
        <p:txBody>
          <a:bodyPr/>
          <a:lstStyle/>
          <a:p>
            <a:r>
              <a:rPr lang="fr-FR" dirty="0"/>
              <a:t>OOP </a:t>
            </a:r>
            <a:r>
              <a:rPr lang="fr-FR" dirty="0" err="1"/>
              <a:t>Pillars</a:t>
            </a:r>
            <a:r>
              <a:rPr lang="fr-FR" dirty="0"/>
              <a:t> - </a:t>
            </a:r>
            <a:r>
              <a:rPr lang="fr-FR" dirty="0" err="1"/>
              <a:t>Inheritance</a:t>
            </a:r>
            <a:endParaRPr lang="fr-FR" dirty="0"/>
          </a:p>
        </p:txBody>
      </p:sp>
      <p:pic>
        <p:nvPicPr>
          <p:cNvPr id="11" name="Picture 10">
            <a:extLst>
              <a:ext uri="{FF2B5EF4-FFF2-40B4-BE49-F238E27FC236}">
                <a16:creationId xmlns:a16="http://schemas.microsoft.com/office/drawing/2014/main" id="{496947E3-EEDF-FFDC-A0AA-4C06B7064A89}"/>
              </a:ext>
            </a:extLst>
          </p:cNvPr>
          <p:cNvPicPr>
            <a:picLocks noChangeAspect="1"/>
          </p:cNvPicPr>
          <p:nvPr/>
        </p:nvPicPr>
        <p:blipFill>
          <a:blip r:embed="rId3"/>
          <a:stretch>
            <a:fillRect/>
          </a:stretch>
        </p:blipFill>
        <p:spPr>
          <a:xfrm>
            <a:off x="5838825" y="1844448"/>
            <a:ext cx="6353175" cy="4295775"/>
          </a:xfrm>
          <a:prstGeom prst="rect">
            <a:avLst/>
          </a:prstGeom>
        </p:spPr>
      </p:pic>
    </p:spTree>
    <p:extLst>
      <p:ext uri="{BB962C8B-B14F-4D97-AF65-F5344CB8AC3E}">
        <p14:creationId xmlns:p14="http://schemas.microsoft.com/office/powerpoint/2010/main" val="404088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400" b="1" noProof="0" dirty="0"/>
              <a:t>Polymorphism</a:t>
            </a:r>
          </a:p>
          <a:p>
            <a:pPr marL="342900" indent="-342900">
              <a:buFont typeface="Arial" panose="020B0604020202020204" pitchFamily="34" charset="0"/>
              <a:buChar char="•"/>
            </a:pPr>
            <a:r>
              <a:rPr lang="en-US" dirty="0"/>
              <a:t>Promotes flexibility in designs by allowing the same method to have multiple implementations with the same name</a:t>
            </a:r>
          </a:p>
          <a:p>
            <a:pPr marL="342900" indent="-342900">
              <a:buFont typeface="Arial" panose="020B0604020202020204" pitchFamily="34" charset="0"/>
              <a:buChar char="•"/>
            </a:pPr>
            <a:r>
              <a:rPr lang="en-US" dirty="0"/>
              <a:t>The two types of polymorphism are Dynamic and static</a:t>
            </a:r>
          </a:p>
          <a:p>
            <a:pPr marL="1028700" lvl="1" indent="-342900">
              <a:buFont typeface="Arial" panose="020B0604020202020204" pitchFamily="34" charset="0"/>
              <a:buChar char="•"/>
            </a:pPr>
            <a:r>
              <a:rPr lang="en-US" sz="2000" dirty="0"/>
              <a:t>Method Overloading: Compile time polymorphism,  involves having another method with the same prototype, more than one method in your class with identical names but varying parameters for example</a:t>
            </a:r>
          </a:p>
          <a:p>
            <a:pPr marL="1028700" lvl="1" indent="-342900">
              <a:buFont typeface="Arial" panose="020B0604020202020204" pitchFamily="34" charset="0"/>
              <a:buChar char="•"/>
            </a:pPr>
            <a:r>
              <a:rPr lang="en-US" sz="2000" dirty="0"/>
              <a:t>Method Overriding : Run time polymorphism, known as redefinition or method overriding (using virtual methods and inheritance): change the behavior of the method for the derived class</a:t>
            </a:r>
          </a:p>
          <a:p>
            <a:r>
              <a:rPr lang="en-US" sz="2400" b="1" dirty="0"/>
              <a:t>Example: Employee</a:t>
            </a:r>
            <a:endParaRPr lang="en-US" sz="2400" b="1" noProof="0" dirty="0"/>
          </a:p>
          <a:p>
            <a:pPr marL="342900" indent="-342900">
              <a:buFont typeface="Arial" panose="020B0604020202020204" pitchFamily="34" charset="0"/>
              <a:buChar char="•"/>
            </a:pPr>
            <a:r>
              <a:rPr lang="en-US" sz="1800" noProof="0" dirty="0"/>
              <a:t>The same object can fulfill multiple roles</a:t>
            </a:r>
          </a:p>
          <a:p>
            <a:pPr marL="342900" indent="-342900">
              <a:buFont typeface="Arial" panose="020B0604020202020204" pitchFamily="34" charset="0"/>
              <a:buChar char="•"/>
            </a:pPr>
            <a:r>
              <a:rPr lang="en-US" sz="1800" noProof="0" dirty="0"/>
              <a:t>Allows to manage different type of Employee as well as relationship in company</a:t>
            </a:r>
            <a:endParaRPr lang="en-US" sz="2000" noProof="0" dirty="0"/>
          </a:p>
        </p:txBody>
      </p:sp>
      <p:sp>
        <p:nvSpPr>
          <p:cNvPr id="4" name="Title 3"/>
          <p:cNvSpPr>
            <a:spLocks noGrp="1"/>
          </p:cNvSpPr>
          <p:nvPr>
            <p:ph type="title"/>
          </p:nvPr>
        </p:nvSpPr>
        <p:spPr/>
        <p:txBody>
          <a:bodyPr/>
          <a:lstStyle/>
          <a:p>
            <a:r>
              <a:rPr lang="en-US" noProof="0" dirty="0"/>
              <a:t>OOP Pillars - Polymorphism</a:t>
            </a:r>
          </a:p>
        </p:txBody>
      </p:sp>
      <p:sp>
        <p:nvSpPr>
          <p:cNvPr id="2" name="Slide Number Placeholder 1"/>
          <p:cNvSpPr>
            <a:spLocks noGrp="1"/>
          </p:cNvSpPr>
          <p:nvPr>
            <p:ph type="sldNum" sz="quarter" idx="69"/>
          </p:nvPr>
        </p:nvSpPr>
        <p:spPr/>
        <p:txBody>
          <a:bodyPr/>
          <a:lstStyle/>
          <a:p>
            <a:fld id="{3847DB54-D037-B84F-B6F1-2E8DA40D09AD}" type="slidenum">
              <a:rPr lang="en-US" smtClean="0"/>
              <a:pPr/>
              <a:t>8</a:t>
            </a:fld>
            <a:endParaRPr lang="en-US" dirty="0"/>
          </a:p>
        </p:txBody>
      </p:sp>
    </p:spTree>
    <p:extLst>
      <p:ext uri="{BB962C8B-B14F-4D97-AF65-F5344CB8AC3E}">
        <p14:creationId xmlns:p14="http://schemas.microsoft.com/office/powerpoint/2010/main" val="98612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D11DF6-ED84-E94B-E5AF-EB74CB6B82B5}"/>
              </a:ext>
            </a:extLst>
          </p:cNvPr>
          <p:cNvSpPr>
            <a:spLocks noGrp="1"/>
          </p:cNvSpPr>
          <p:nvPr>
            <p:ph type="title"/>
          </p:nvPr>
        </p:nvSpPr>
        <p:spPr/>
        <p:txBody>
          <a:bodyPr/>
          <a:lstStyle/>
          <a:p>
            <a:r>
              <a:rPr lang="en-US" dirty="0"/>
              <a:t>Inheritance in C#</a:t>
            </a:r>
          </a:p>
        </p:txBody>
      </p:sp>
      <p:sp>
        <p:nvSpPr>
          <p:cNvPr id="6" name="Text Placeholder 5">
            <a:extLst>
              <a:ext uri="{FF2B5EF4-FFF2-40B4-BE49-F238E27FC236}">
                <a16:creationId xmlns:a16="http://schemas.microsoft.com/office/drawing/2014/main" id="{A6E804B5-087B-75BC-DE9A-BDBBB3D43E2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17316231"/>
      </p:ext>
    </p:extLst>
  </p:cSld>
  <p:clrMapOvr>
    <a:masterClrMapping/>
  </p:clrMapOvr>
</p:sld>
</file>

<file path=ppt/theme/theme1.xml><?xml version="1.0" encoding="utf-8"?>
<a:theme xmlns:a="http://schemas.openxmlformats.org/drawingml/2006/main" name="Avanade_Luminous">
  <a:themeElements>
    <a:clrScheme name="Avanade_Luminous">
      <a:dk1>
        <a:sysClr val="windowText" lastClr="000000"/>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harp Professional 1 - Template.potx" id="{1BEF0439-026D-4E0B-9756-15AADAEE8476}" vid="{8632AD8F-0079-4CBB-83BA-EAAD1F879B6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urora Divider">
  <a:themeElements>
    <a:clrScheme name="Avanade">
      <a:dk1>
        <a:sysClr val="windowText" lastClr="000000"/>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harp Professional 1 - Template.potx" id="{1BEF0439-026D-4E0B-9756-15AADAEE8476}" vid="{7E556459-C47D-4584-9431-4649DB530FF7}"/>
    </a:ext>
  </a:extLst>
</a:theme>
</file>

<file path=ppt/theme/theme3.xml><?xml version="1.0" encoding="utf-8"?>
<a:theme xmlns:a="http://schemas.openxmlformats.org/drawingml/2006/main" name="Highly 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harp Professional 1 - Template.potx" id="{1BEF0439-026D-4E0B-9756-15AADAEE8476}" vid="{7822E306-D5D6-48E7-B5DF-6B08F625A9BB}"/>
    </a:ext>
  </a:extLst>
</a:theme>
</file>

<file path=ppt/theme/theme4.xml><?xml version="1.0" encoding="utf-8"?>
<a:theme xmlns:a="http://schemas.openxmlformats.org/drawingml/2006/main" name="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harp Professional 1 - Template.potx" id="{1BEF0439-026D-4E0B-9756-15AADAEE8476}" vid="{84CD226B-77C6-4065-B53A-97F02504BB97}"/>
    </a:ext>
  </a:extLst>
</a:theme>
</file>

<file path=ppt/theme/theme5.xml><?xml version="1.0" encoding="utf-8"?>
<a:theme xmlns:a="http://schemas.openxmlformats.org/drawingml/2006/main" name="Restricted">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harp Professional 1 - Template.potx" id="{1BEF0439-026D-4E0B-9756-15AADAEE8476}" vid="{DB96D00B-5064-4867-90E3-C37E54B701DB}"/>
    </a:ext>
  </a:extLst>
</a:theme>
</file>

<file path=ppt/theme/theme6.xml><?xml version="1.0" encoding="utf-8"?>
<a:theme xmlns:a="http://schemas.openxmlformats.org/drawingml/2006/main" name="Un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F8A46B6A-87FA-4B91-9D64-290BE8B3E034}"/>
    </a:ext>
  </a:extLst>
</a:theme>
</file>

<file path=ppt/theme/theme7.xml><?xml version="1.0" encoding="utf-8"?>
<a:theme xmlns:a="http://schemas.openxmlformats.org/drawingml/2006/main" name="1_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C58088C0-FF4D-4458-BF1F-FCAE39E34AF8}"/>
    </a:ext>
  </a:extLst>
</a:theme>
</file>

<file path=ppt/theme/theme8.xml><?xml version="1.0" encoding="utf-8"?>
<a:theme xmlns:a="http://schemas.openxmlformats.org/drawingml/2006/main" name="1_Highly 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3B3DE15A-10AA-4645-80D7-AD9E5B6584CA}"/>
    </a:ext>
  </a:extLst>
</a:theme>
</file>

<file path=ppt/theme/theme9.xml><?xml version="1.0" encoding="utf-8"?>
<a:theme xmlns:a="http://schemas.openxmlformats.org/drawingml/2006/main" name="1_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7F639858-8BAD-4CC6-A407-CD66C1DB0D6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A53B87EFB7244EADCC789ED2C2340C" ma:contentTypeVersion="2" ma:contentTypeDescription="Create a new document." ma:contentTypeScope="" ma:versionID="8ebbb9f60ca777a25193f7c97c0a3b66">
  <xsd:schema xmlns:xsd="http://www.w3.org/2001/XMLSchema" xmlns:xs="http://www.w3.org/2001/XMLSchema" xmlns:p="http://schemas.microsoft.com/office/2006/metadata/properties" xmlns:ns2="5b01515a-3536-4c92-a408-421827cd2e34" targetNamespace="http://schemas.microsoft.com/office/2006/metadata/properties" ma:root="true" ma:fieldsID="c0aa4a4ff56090945afad180e684a118" ns2:_="">
    <xsd:import namespace="5b01515a-3536-4c92-a408-421827cd2e3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1515a-3536-4c92-a408-421827cd2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A90F56-47BD-4CEC-88D8-BD16AF340293}">
  <ds:schemaRefs>
    <ds:schemaRef ds:uri="8402810e-281d-4b0f-8b03-5c2216cf65a7"/>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c53cd311-32ef-4fdc-9598-77aeecf5d7ec"/>
    <ds:schemaRef ds:uri="http://www.w3.org/XML/1998/namespace"/>
    <ds:schemaRef ds:uri="c5783b87-2ec3-42fa-bdc3-46c5b404b0c7"/>
    <ds:schemaRef ds:uri="47d816b5-c00d-4c6c-8a4b-3017555b549d"/>
    <ds:schemaRef ds:uri="0e56c044-f2f6-4825-ae61-b726c90d87ff"/>
  </ds:schemaRefs>
</ds:datastoreItem>
</file>

<file path=customXml/itemProps2.xml><?xml version="1.0" encoding="utf-8"?>
<ds:datastoreItem xmlns:ds="http://schemas.openxmlformats.org/officeDocument/2006/customXml" ds:itemID="{58092495-B203-4AF5-A63F-B2AE96E61757}">
  <ds:schemaRefs>
    <ds:schemaRef ds:uri="http://schemas.microsoft.com/sharepoint/v3/contenttype/forms"/>
  </ds:schemaRefs>
</ds:datastoreItem>
</file>

<file path=customXml/itemProps3.xml><?xml version="1.0" encoding="utf-8"?>
<ds:datastoreItem xmlns:ds="http://schemas.openxmlformats.org/officeDocument/2006/customXml" ds:itemID="{3F4E2305-9B4D-4703-8148-64AA674260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1515a-3536-4c92-a408-421827cd2e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5fae8262-b78e-4366-8929-a5d6aac95320}" enabled="1" method="Privilege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5987</TotalTime>
  <Words>3686</Words>
  <Application>Microsoft Office PowerPoint</Application>
  <PresentationFormat>Widescreen</PresentationFormat>
  <Paragraphs>591</Paragraphs>
  <Slides>36</Slides>
  <Notes>27</Notes>
  <HiddenSlides>4</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36</vt:i4>
      </vt:variant>
    </vt:vector>
  </HeadingPairs>
  <TitlesOfParts>
    <vt:vector size="54" baseType="lpstr">
      <vt:lpstr>Arial</vt:lpstr>
      <vt:lpstr>Calibri</vt:lpstr>
      <vt:lpstr>Cascadia Mono</vt:lpstr>
      <vt:lpstr>Consolas</vt:lpstr>
      <vt:lpstr>open sans</vt:lpstr>
      <vt:lpstr>Segoe UI</vt:lpstr>
      <vt:lpstr>Segoe UI Light</vt:lpstr>
      <vt:lpstr>Segoe UI Semibold</vt:lpstr>
      <vt:lpstr>Source Sans Pro</vt:lpstr>
      <vt:lpstr>Avanade_Luminous</vt:lpstr>
      <vt:lpstr>2_Aurora Divider</vt:lpstr>
      <vt:lpstr>Highly Confidential</vt:lpstr>
      <vt:lpstr>Confidential</vt:lpstr>
      <vt:lpstr>Restricted</vt:lpstr>
      <vt:lpstr>Unrestricted</vt:lpstr>
      <vt:lpstr>1_Confidential</vt:lpstr>
      <vt:lpstr>1_Highly Confidential</vt:lpstr>
      <vt:lpstr>1_Restricted</vt:lpstr>
      <vt:lpstr>C# Professional Level 1</vt:lpstr>
      <vt:lpstr>What is OOP ?</vt:lpstr>
      <vt:lpstr>Explain with sample</vt:lpstr>
      <vt:lpstr>4 Pillars of OOP</vt:lpstr>
      <vt:lpstr>OOP Pillars - Abstraction</vt:lpstr>
      <vt:lpstr>OOP Pillars - Encapsulation</vt:lpstr>
      <vt:lpstr>OOP Pillars - Inheritance</vt:lpstr>
      <vt:lpstr>OOP Pillars - Polymorphism</vt:lpstr>
      <vt:lpstr>Inheritance in C#</vt:lpstr>
      <vt:lpstr>Inheritance</vt:lpstr>
      <vt:lpstr>Inheritance</vt:lpstr>
      <vt:lpstr>Inheritance – abstract classes</vt:lpstr>
      <vt:lpstr>Overriding</vt:lpstr>
      <vt:lpstr>Interfaces</vt:lpstr>
      <vt:lpstr>Interfaces</vt:lpstr>
      <vt:lpstr>Demo</vt:lpstr>
      <vt:lpstr>SOLID Principles</vt:lpstr>
      <vt:lpstr>SOLID Principles</vt:lpstr>
      <vt:lpstr>Single Responsibility</vt:lpstr>
      <vt:lpstr>SOLID</vt:lpstr>
      <vt:lpstr>SOLID</vt:lpstr>
      <vt:lpstr>Open / Close Principle</vt:lpstr>
      <vt:lpstr>SOLID</vt:lpstr>
      <vt:lpstr>Liskov Substitution Principle</vt:lpstr>
      <vt:lpstr>SOLID</vt:lpstr>
      <vt:lpstr>SOLID</vt:lpstr>
      <vt:lpstr>SOLID</vt:lpstr>
      <vt:lpstr>Interface Segregation</vt:lpstr>
      <vt:lpstr>SOLID</vt:lpstr>
      <vt:lpstr>Dependency Inversion</vt:lpstr>
      <vt:lpstr>SOLID</vt:lpstr>
      <vt:lpstr>Guidelines</vt:lpstr>
      <vt:lpstr>Lab</vt:lpstr>
      <vt:lpstr>Interfaces – Explicit Implementations</vt:lpstr>
      <vt:lpstr>Interfaces – Explicit Implementations</vt:lpstr>
      <vt:lpstr>Demo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Thibault Falise</dc:creator>
  <cp:keywords/>
  <dc:description/>
  <cp:lastModifiedBy>Guillaume Lesur</cp:lastModifiedBy>
  <cp:revision>169</cp:revision>
  <dcterms:created xsi:type="dcterms:W3CDTF">2017-02-20T13:38:19Z</dcterms:created>
  <dcterms:modified xsi:type="dcterms:W3CDTF">2023-05-10T14:46:09Z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0x010100F2A53B87EFB7244EADCC789ED2C2340C</vt:lpwstr>
  </property>
  <property fmtid="{D5CDD505-2E9C-101B-9397-08002B2CF9AE}" pid="3" name="MSIP_Label_236020b0-6d69-48c1-9bb5-c586c1062b70_Enabled">
    <vt:lpwstr>True</vt:lpwstr>
  </property>
  <property fmtid="{D5CDD505-2E9C-101B-9397-08002B2CF9AE}" pid="4" name="MSIP_Label_236020b0-6d69-48c1-9bb5-c586c1062b70_SiteId">
    <vt:lpwstr>cf36141c-ddd7-45a7-b073-111f66d0b30c</vt:lpwstr>
  </property>
  <property fmtid="{D5CDD505-2E9C-101B-9397-08002B2CF9AE}" pid="5" name="MSIP_Label_236020b0-6d69-48c1-9bb5-c586c1062b70_Owner">
    <vt:lpwstr>thibault.falise@avanade.com</vt:lpwstr>
  </property>
  <property fmtid="{D5CDD505-2E9C-101B-9397-08002B2CF9AE}" pid="6" name="MSIP_Label_236020b0-6d69-48c1-9bb5-c586c1062b70_SetDate">
    <vt:lpwstr>2020-03-11T22:04:08.6060445Z</vt:lpwstr>
  </property>
  <property fmtid="{D5CDD505-2E9C-101B-9397-08002B2CF9AE}" pid="7" name="MSIP_Label_236020b0-6d69-48c1-9bb5-c586c1062b70_Name">
    <vt:lpwstr>Confidential</vt:lpwstr>
  </property>
  <property fmtid="{D5CDD505-2E9C-101B-9397-08002B2CF9AE}" pid="8" name="MSIP_Label_236020b0-6d69-48c1-9bb5-c586c1062b70_Application">
    <vt:lpwstr>Microsoft Azure Information Protection</vt:lpwstr>
  </property>
  <property fmtid="{D5CDD505-2E9C-101B-9397-08002B2CF9AE}" pid="9" name="MSIP_Label_236020b0-6d69-48c1-9bb5-c586c1062b70_ActionId">
    <vt:lpwstr>f2685230-d976-4272-8dfe-9fe3df95368d</vt:lpwstr>
  </property>
  <property fmtid="{D5CDD505-2E9C-101B-9397-08002B2CF9AE}" pid="10" name="MSIP_Label_236020b0-6d69-48c1-9bb5-c586c1062b70_Extended_MSFT_Method">
    <vt:lpwstr>Automatic</vt:lpwstr>
  </property>
  <property fmtid="{D5CDD505-2E9C-101B-9397-08002B2CF9AE}" pid="11" name="MSIP_Label_5fae8262-b78e-4366-8929-a5d6aac95320_Enabled">
    <vt:lpwstr>True</vt:lpwstr>
  </property>
  <property fmtid="{D5CDD505-2E9C-101B-9397-08002B2CF9AE}" pid="12" name="MSIP_Label_5fae8262-b78e-4366-8929-a5d6aac95320_SiteId">
    <vt:lpwstr>cf36141c-ddd7-45a7-b073-111f66d0b30c</vt:lpwstr>
  </property>
  <property fmtid="{D5CDD505-2E9C-101B-9397-08002B2CF9AE}" pid="13" name="MSIP_Label_5fae8262-b78e-4366-8929-a5d6aac95320_Owner">
    <vt:lpwstr>thibault.falise@avanade.com</vt:lpwstr>
  </property>
  <property fmtid="{D5CDD505-2E9C-101B-9397-08002B2CF9AE}" pid="14" name="MSIP_Label_5fae8262-b78e-4366-8929-a5d6aac95320_SetDate">
    <vt:lpwstr>2020-03-11T22:04:08.6060445Z</vt:lpwstr>
  </property>
  <property fmtid="{D5CDD505-2E9C-101B-9397-08002B2CF9AE}" pid="15" name="MSIP_Label_5fae8262-b78e-4366-8929-a5d6aac95320_Name">
    <vt:lpwstr>Recipients Have Full Control</vt:lpwstr>
  </property>
  <property fmtid="{D5CDD505-2E9C-101B-9397-08002B2CF9AE}" pid="16" name="MSIP_Label_5fae8262-b78e-4366-8929-a5d6aac95320_Application">
    <vt:lpwstr>Microsoft Azure Information Protection</vt:lpwstr>
  </property>
  <property fmtid="{D5CDD505-2E9C-101B-9397-08002B2CF9AE}" pid="17" name="MSIP_Label_5fae8262-b78e-4366-8929-a5d6aac95320_ActionId">
    <vt:lpwstr>f2685230-d976-4272-8dfe-9fe3df95368d</vt:lpwstr>
  </property>
  <property fmtid="{D5CDD505-2E9C-101B-9397-08002B2CF9AE}" pid="18" name="MSIP_Label_5fae8262-b78e-4366-8929-a5d6aac95320_Parent">
    <vt:lpwstr>236020b0-6d69-48c1-9bb5-c586c1062b70</vt:lpwstr>
  </property>
  <property fmtid="{D5CDD505-2E9C-101B-9397-08002B2CF9AE}" pid="19" name="MSIP_Label_5fae8262-b78e-4366-8929-a5d6aac95320_Extended_MSFT_Method">
    <vt:lpwstr>Automatic</vt:lpwstr>
  </property>
  <property fmtid="{D5CDD505-2E9C-101B-9397-08002B2CF9AE}" pid="20" name="Sensitivity">
    <vt:lpwstr>Confidential Recipients Have Full Control</vt:lpwstr>
  </property>
  <property fmtid="{D5CDD505-2E9C-101B-9397-08002B2CF9AE}" pid="21" name="AuthorIds_UIVersion_3072">
    <vt:lpwstr>829</vt:lpwstr>
  </property>
  <property fmtid="{D5CDD505-2E9C-101B-9397-08002B2CF9AE}" pid="22" name="AuthorIds_UIVersion_2560">
    <vt:lpwstr>829</vt:lpwstr>
  </property>
  <property fmtid="{D5CDD505-2E9C-101B-9397-08002B2CF9AE}" pid="23" name="xd_ProgID">
    <vt:lpwstr/>
  </property>
  <property fmtid="{D5CDD505-2E9C-101B-9397-08002B2CF9AE}" pid="24" name="ComplianceAssetId">
    <vt:lpwstr/>
  </property>
  <property fmtid="{D5CDD505-2E9C-101B-9397-08002B2CF9AE}" pid="25" name="TemplateUrl">
    <vt:lpwstr/>
  </property>
  <property fmtid="{D5CDD505-2E9C-101B-9397-08002B2CF9AE}" pid="26" name="_ExtendedDescription">
    <vt:lpwstr/>
  </property>
  <property fmtid="{D5CDD505-2E9C-101B-9397-08002B2CF9AE}" pid="27" name="TriggerFlowInfo">
    <vt:lpwstr/>
  </property>
  <property fmtid="{D5CDD505-2E9C-101B-9397-08002B2CF9AE}" pid="28" name="xd_Signature">
    <vt:bool>false</vt:bool>
  </property>
  <property fmtid="{D5CDD505-2E9C-101B-9397-08002B2CF9AE}" pid="29" name="MediaServiceImageTags">
    <vt:lpwstr/>
  </property>
  <property fmtid="{D5CDD505-2E9C-101B-9397-08002B2CF9AE}" pid="30" name="Tags">
    <vt:lpwstr/>
  </property>
  <property fmtid="{D5CDD505-2E9C-101B-9397-08002B2CF9AE}" pid="31" name="TaxKeyword">
    <vt:lpwstr/>
  </property>
</Properties>
</file>